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292" r:id="rId5"/>
    <p:sldId id="275" r:id="rId6"/>
    <p:sldId id="276" r:id="rId7"/>
    <p:sldId id="296" r:id="rId8"/>
    <p:sldId id="297" r:id="rId9"/>
    <p:sldId id="298" r:id="rId10"/>
    <p:sldId id="299" r:id="rId11"/>
    <p:sldId id="268" r:id="rId12"/>
    <p:sldId id="277" r:id="rId13"/>
    <p:sldId id="300" r:id="rId14"/>
    <p:sldId id="301" r:id="rId15"/>
    <p:sldId id="302" r:id="rId16"/>
    <p:sldId id="304" r:id="rId17"/>
    <p:sldId id="303" r:id="rId18"/>
    <p:sldId id="289"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1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46992"/>
    <a:srgbClr val="AEC2D8"/>
    <a:srgbClr val="98432A"/>
    <a:srgbClr val="D84400"/>
    <a:srgbClr val="44678D"/>
    <a:srgbClr val="263E5A"/>
    <a:srgbClr val="D6E0EB"/>
    <a:srgbClr val="728DAB"/>
    <a:srgbClr val="C95B3A"/>
    <a:srgbClr val="2D4C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6EE877-5229-0096-AE2F-A3097E5CA597}" v="20" dt="2024-02-27T20:24:42.076"/>
    <p1510:client id="{DCCD4262-C105-724F-9D1A-CD1B7CEEF968}" v="11" dt="2024-02-25T23:04:25.359"/>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536"/>
        <p:guide pos="312"/>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cia Jones-Parkin" userId="e3ba9ae9-e1cb-4290-877a-a9d25782d2e6" providerId="ADAL" clId="{DCCD4262-C105-724F-9D1A-CD1B7CEEF968}"/>
    <pc:docChg chg="custSel addSld delSld modSld">
      <pc:chgData name="Tricia Jones-Parkin" userId="e3ba9ae9-e1cb-4290-877a-a9d25782d2e6" providerId="ADAL" clId="{DCCD4262-C105-724F-9D1A-CD1B7CEEF968}" dt="2024-02-25T23:08:54.591" v="2661" actId="255"/>
      <pc:docMkLst>
        <pc:docMk/>
      </pc:docMkLst>
      <pc:sldChg chg="addSp delSp modSp mod modClrScheme chgLayout">
        <pc:chgData name="Tricia Jones-Parkin" userId="e3ba9ae9-e1cb-4290-877a-a9d25782d2e6" providerId="ADAL" clId="{DCCD4262-C105-724F-9D1A-CD1B7CEEF968}" dt="2024-02-25T20:21:38.272" v="777" actId="1076"/>
        <pc:sldMkLst>
          <pc:docMk/>
          <pc:sldMk cId="2478079616" sldId="277"/>
        </pc:sldMkLst>
        <pc:spChg chg="add del mod">
          <ac:chgData name="Tricia Jones-Parkin" userId="e3ba9ae9-e1cb-4290-877a-a9d25782d2e6" providerId="ADAL" clId="{DCCD4262-C105-724F-9D1A-CD1B7CEEF968}" dt="2024-02-25T20:00:39.421" v="24" actId="478"/>
          <ac:spMkLst>
            <pc:docMk/>
            <pc:sldMk cId="2478079616" sldId="277"/>
            <ac:spMk id="4" creationId="{F5B7E637-A683-5A2C-D768-139B451C5056}"/>
          </ac:spMkLst>
        </pc:spChg>
        <pc:spChg chg="add del mod">
          <ac:chgData name="Tricia Jones-Parkin" userId="e3ba9ae9-e1cb-4290-877a-a9d25782d2e6" providerId="ADAL" clId="{DCCD4262-C105-724F-9D1A-CD1B7CEEF968}" dt="2024-02-25T20:00:37.112" v="23" actId="478"/>
          <ac:spMkLst>
            <pc:docMk/>
            <pc:sldMk cId="2478079616" sldId="277"/>
            <ac:spMk id="6" creationId="{2CE8E0B9-611D-5D57-2BCC-766B609AB7C9}"/>
          </ac:spMkLst>
        </pc:spChg>
        <pc:spChg chg="add del mod">
          <ac:chgData name="Tricia Jones-Parkin" userId="e3ba9ae9-e1cb-4290-877a-a9d25782d2e6" providerId="ADAL" clId="{DCCD4262-C105-724F-9D1A-CD1B7CEEF968}" dt="2024-02-25T20:01:23.691" v="29" actId="478"/>
          <ac:spMkLst>
            <pc:docMk/>
            <pc:sldMk cId="2478079616" sldId="277"/>
            <ac:spMk id="9" creationId="{65C3482A-D529-5DEF-ADE6-ABE05DE60D54}"/>
          </ac:spMkLst>
        </pc:spChg>
        <pc:spChg chg="add mod">
          <ac:chgData name="Tricia Jones-Parkin" userId="e3ba9ae9-e1cb-4290-877a-a9d25782d2e6" providerId="ADAL" clId="{DCCD4262-C105-724F-9D1A-CD1B7CEEF968}" dt="2024-02-25T20:01:47.655" v="33" actId="962"/>
          <ac:spMkLst>
            <pc:docMk/>
            <pc:sldMk cId="2478079616" sldId="277"/>
            <ac:spMk id="12" creationId="{AB0E9DBC-C6BC-9076-4F66-8FA74540F38D}"/>
          </ac:spMkLst>
        </pc:spChg>
        <pc:spChg chg="mod ord">
          <ac:chgData name="Tricia Jones-Parkin" userId="e3ba9ae9-e1cb-4290-877a-a9d25782d2e6" providerId="ADAL" clId="{DCCD4262-C105-724F-9D1A-CD1B7CEEF968}" dt="2024-02-25T20:21:38.272" v="777" actId="1076"/>
          <ac:spMkLst>
            <pc:docMk/>
            <pc:sldMk cId="2478079616" sldId="277"/>
            <ac:spMk id="19" creationId="{FC101F03-8617-09D4-619B-F38E2F0A4F15}"/>
          </ac:spMkLst>
        </pc:spChg>
        <pc:spChg chg="mod ord">
          <ac:chgData name="Tricia Jones-Parkin" userId="e3ba9ae9-e1cb-4290-877a-a9d25782d2e6" providerId="ADAL" clId="{DCCD4262-C105-724F-9D1A-CD1B7CEEF968}" dt="2024-02-25T20:09:55.677" v="363" actId="1076"/>
          <ac:spMkLst>
            <pc:docMk/>
            <pc:sldMk cId="2478079616" sldId="277"/>
            <ac:spMk id="46" creationId="{4D761329-3BEF-0173-1328-A4DB26572AFF}"/>
          </ac:spMkLst>
        </pc:spChg>
        <pc:spChg chg="add mod">
          <ac:chgData name="Tricia Jones-Parkin" userId="e3ba9ae9-e1cb-4290-877a-a9d25782d2e6" providerId="ADAL" clId="{DCCD4262-C105-724F-9D1A-CD1B7CEEF968}" dt="2024-02-25T20:01:31.105" v="30" actId="26606"/>
          <ac:spMkLst>
            <pc:docMk/>
            <pc:sldMk cId="2478079616" sldId="277"/>
            <ac:spMk id="53" creationId="{DDBBC0D6-D97C-806A-399A-FEB7B9ACEB05}"/>
          </ac:spMkLst>
        </pc:spChg>
        <pc:spChg chg="add mod">
          <ac:chgData name="Tricia Jones-Parkin" userId="e3ba9ae9-e1cb-4290-877a-a9d25782d2e6" providerId="ADAL" clId="{DCCD4262-C105-724F-9D1A-CD1B7CEEF968}" dt="2024-02-25T20:01:31.105" v="30" actId="26606"/>
          <ac:spMkLst>
            <pc:docMk/>
            <pc:sldMk cId="2478079616" sldId="277"/>
            <ac:spMk id="55" creationId="{F91BBD09-289F-0FE3-72E9-72C1B47BC880}"/>
          </ac:spMkLst>
        </pc:spChg>
        <pc:spChg chg="add del mod">
          <ac:chgData name="Tricia Jones-Parkin" userId="e3ba9ae9-e1cb-4290-877a-a9d25782d2e6" providerId="ADAL" clId="{DCCD4262-C105-724F-9D1A-CD1B7CEEF968}" dt="2024-02-25T20:01:44.629" v="31" actId="931"/>
          <ac:spMkLst>
            <pc:docMk/>
            <pc:sldMk cId="2478079616" sldId="277"/>
            <ac:spMk id="60" creationId="{50570453-CD89-1A37-DC42-9EC654673E55}"/>
          </ac:spMkLst>
        </pc:spChg>
        <pc:picChg chg="add del mod">
          <ac:chgData name="Tricia Jones-Parkin" userId="e3ba9ae9-e1cb-4290-877a-a9d25782d2e6" providerId="ADAL" clId="{DCCD4262-C105-724F-9D1A-CD1B7CEEF968}" dt="2024-02-25T20:00:39.421" v="24" actId="478"/>
          <ac:picMkLst>
            <pc:docMk/>
            <pc:sldMk cId="2478079616" sldId="277"/>
            <ac:picMk id="3" creationId="{D12F5E9D-51BA-3FEB-D374-E520C2F79B30}"/>
          </ac:picMkLst>
        </pc:picChg>
        <pc:picChg chg="add del mod ord">
          <ac:chgData name="Tricia Jones-Parkin" userId="e3ba9ae9-e1cb-4290-877a-a9d25782d2e6" providerId="ADAL" clId="{DCCD4262-C105-724F-9D1A-CD1B7CEEF968}" dt="2024-02-25T20:01:23.691" v="29" actId="478"/>
          <ac:picMkLst>
            <pc:docMk/>
            <pc:sldMk cId="2478079616" sldId="277"/>
            <ac:picMk id="8" creationId="{6B289C3A-B608-086D-5134-198EACBB932B}"/>
          </ac:picMkLst>
        </pc:picChg>
        <pc:picChg chg="add mod">
          <ac:chgData name="Tricia Jones-Parkin" userId="e3ba9ae9-e1cb-4290-877a-a9d25782d2e6" providerId="ADAL" clId="{DCCD4262-C105-724F-9D1A-CD1B7CEEF968}" dt="2024-02-25T20:01:47.655" v="33" actId="962"/>
          <ac:picMkLst>
            <pc:docMk/>
            <pc:sldMk cId="2478079616" sldId="277"/>
            <ac:picMk id="11" creationId="{B7988BCA-7C7A-2555-0101-A7C5CDE00C5F}"/>
          </ac:picMkLst>
        </pc:picChg>
        <pc:picChg chg="del mod ord">
          <ac:chgData name="Tricia Jones-Parkin" userId="e3ba9ae9-e1cb-4290-877a-a9d25782d2e6" providerId="ADAL" clId="{DCCD4262-C105-724F-9D1A-CD1B7CEEF968}" dt="2024-02-25T20:00:35.009" v="22" actId="478"/>
          <ac:picMkLst>
            <pc:docMk/>
            <pc:sldMk cId="2478079616" sldId="277"/>
            <ac:picMk id="48" creationId="{6D25AB81-B10A-BD11-E8FE-ECF8CB1B12F0}"/>
          </ac:picMkLst>
        </pc:picChg>
      </pc:sldChg>
      <pc:sldChg chg="del">
        <pc:chgData name="Tricia Jones-Parkin" userId="e3ba9ae9-e1cb-4290-877a-a9d25782d2e6" providerId="ADAL" clId="{DCCD4262-C105-724F-9D1A-CD1B7CEEF968}" dt="2024-02-25T20:07:33.130" v="309" actId="2696"/>
        <pc:sldMkLst>
          <pc:docMk/>
          <pc:sldMk cId="1640288181" sldId="278"/>
        </pc:sldMkLst>
      </pc:sldChg>
      <pc:sldChg chg="del">
        <pc:chgData name="Tricia Jones-Parkin" userId="e3ba9ae9-e1cb-4290-877a-a9d25782d2e6" providerId="ADAL" clId="{DCCD4262-C105-724F-9D1A-CD1B7CEEF968}" dt="2024-02-25T20:07:33.783" v="310" actId="2696"/>
        <pc:sldMkLst>
          <pc:docMk/>
          <pc:sldMk cId="1246021298" sldId="279"/>
        </pc:sldMkLst>
      </pc:sldChg>
      <pc:sldChg chg="del">
        <pc:chgData name="Tricia Jones-Parkin" userId="e3ba9ae9-e1cb-4290-877a-a9d25782d2e6" providerId="ADAL" clId="{DCCD4262-C105-724F-9D1A-CD1B7CEEF968}" dt="2024-02-25T20:07:40.540" v="311" actId="2696"/>
        <pc:sldMkLst>
          <pc:docMk/>
          <pc:sldMk cId="2107888131" sldId="281"/>
        </pc:sldMkLst>
      </pc:sldChg>
      <pc:sldChg chg="del">
        <pc:chgData name="Tricia Jones-Parkin" userId="e3ba9ae9-e1cb-4290-877a-a9d25782d2e6" providerId="ADAL" clId="{DCCD4262-C105-724F-9D1A-CD1B7CEEF968}" dt="2024-02-25T20:07:42.108" v="312" actId="2696"/>
        <pc:sldMkLst>
          <pc:docMk/>
          <pc:sldMk cId="3157109385" sldId="282"/>
        </pc:sldMkLst>
      </pc:sldChg>
      <pc:sldChg chg="del">
        <pc:chgData name="Tricia Jones-Parkin" userId="e3ba9ae9-e1cb-4290-877a-a9d25782d2e6" providerId="ADAL" clId="{DCCD4262-C105-724F-9D1A-CD1B7CEEF968}" dt="2024-02-25T20:07:42.816" v="313" actId="2696"/>
        <pc:sldMkLst>
          <pc:docMk/>
          <pc:sldMk cId="2517140333" sldId="283"/>
        </pc:sldMkLst>
      </pc:sldChg>
      <pc:sldChg chg="del">
        <pc:chgData name="Tricia Jones-Parkin" userId="e3ba9ae9-e1cb-4290-877a-a9d25782d2e6" providerId="ADAL" clId="{DCCD4262-C105-724F-9D1A-CD1B7CEEF968}" dt="2024-02-25T23:03:02.287" v="2442" actId="2696"/>
        <pc:sldMkLst>
          <pc:docMk/>
          <pc:sldMk cId="2624021206" sldId="284"/>
        </pc:sldMkLst>
      </pc:sldChg>
      <pc:sldChg chg="del">
        <pc:chgData name="Tricia Jones-Parkin" userId="e3ba9ae9-e1cb-4290-877a-a9d25782d2e6" providerId="ADAL" clId="{DCCD4262-C105-724F-9D1A-CD1B7CEEF968}" dt="2024-02-25T23:03:02.779" v="2443" actId="2696"/>
        <pc:sldMkLst>
          <pc:docMk/>
          <pc:sldMk cId="3760906987" sldId="285"/>
        </pc:sldMkLst>
      </pc:sldChg>
      <pc:sldChg chg="del">
        <pc:chgData name="Tricia Jones-Parkin" userId="e3ba9ae9-e1cb-4290-877a-a9d25782d2e6" providerId="ADAL" clId="{DCCD4262-C105-724F-9D1A-CD1B7CEEF968}" dt="2024-02-25T23:03:06.618" v="2446" actId="2696"/>
        <pc:sldMkLst>
          <pc:docMk/>
          <pc:sldMk cId="4157533387" sldId="288"/>
        </pc:sldMkLst>
      </pc:sldChg>
      <pc:sldChg chg="addSp delSp modSp mod">
        <pc:chgData name="Tricia Jones-Parkin" userId="e3ba9ae9-e1cb-4290-877a-a9d25782d2e6" providerId="ADAL" clId="{DCCD4262-C105-724F-9D1A-CD1B7CEEF968}" dt="2024-02-25T23:05:25.876" v="2657" actId="478"/>
        <pc:sldMkLst>
          <pc:docMk/>
          <pc:sldMk cId="529279411" sldId="289"/>
        </pc:sldMkLst>
        <pc:spChg chg="add mod">
          <ac:chgData name="Tricia Jones-Parkin" userId="e3ba9ae9-e1cb-4290-877a-a9d25782d2e6" providerId="ADAL" clId="{DCCD4262-C105-724F-9D1A-CD1B7CEEF968}" dt="2024-02-25T23:05:18.058" v="2654" actId="478"/>
          <ac:spMkLst>
            <pc:docMk/>
            <pc:sldMk cId="529279411" sldId="289"/>
            <ac:spMk id="3" creationId="{10F6E0FD-F2F1-1BC9-6F0F-7029094D730E}"/>
          </ac:spMkLst>
        </pc:spChg>
        <pc:spChg chg="add mod">
          <ac:chgData name="Tricia Jones-Parkin" userId="e3ba9ae9-e1cb-4290-877a-a9d25782d2e6" providerId="ADAL" clId="{DCCD4262-C105-724F-9D1A-CD1B7CEEF968}" dt="2024-02-25T23:05:20.599" v="2655" actId="478"/>
          <ac:spMkLst>
            <pc:docMk/>
            <pc:sldMk cId="529279411" sldId="289"/>
            <ac:spMk id="5" creationId="{2D5B67AC-E7F6-2EAF-4CB4-53F16FEFE8AA}"/>
          </ac:spMkLst>
        </pc:spChg>
        <pc:spChg chg="add mod">
          <ac:chgData name="Tricia Jones-Parkin" userId="e3ba9ae9-e1cb-4290-877a-a9d25782d2e6" providerId="ADAL" clId="{DCCD4262-C105-724F-9D1A-CD1B7CEEF968}" dt="2024-02-25T23:05:23.153" v="2656" actId="478"/>
          <ac:spMkLst>
            <pc:docMk/>
            <pc:sldMk cId="529279411" sldId="289"/>
            <ac:spMk id="7" creationId="{F881F52F-3AF0-0FC0-0D46-41E7DDE07F48}"/>
          </ac:spMkLst>
        </pc:spChg>
        <pc:spChg chg="add mod">
          <ac:chgData name="Tricia Jones-Parkin" userId="e3ba9ae9-e1cb-4290-877a-a9d25782d2e6" providerId="ADAL" clId="{DCCD4262-C105-724F-9D1A-CD1B7CEEF968}" dt="2024-02-25T23:05:25.876" v="2657" actId="478"/>
          <ac:spMkLst>
            <pc:docMk/>
            <pc:sldMk cId="529279411" sldId="289"/>
            <ac:spMk id="9" creationId="{8513C743-D0C0-E9C7-9BE6-99AFFF38B877}"/>
          </ac:spMkLst>
        </pc:spChg>
        <pc:spChg chg="mod">
          <ac:chgData name="Tricia Jones-Parkin" userId="e3ba9ae9-e1cb-4290-877a-a9d25782d2e6" providerId="ADAL" clId="{DCCD4262-C105-724F-9D1A-CD1B7CEEF968}" dt="2024-02-25T23:04:58.266" v="2653" actId="14100"/>
          <ac:spMkLst>
            <pc:docMk/>
            <pc:sldMk cId="529279411" sldId="289"/>
            <ac:spMk id="25" creationId="{B993E4D5-4AD0-4740-096D-6822944C8FF6}"/>
          </ac:spMkLst>
        </pc:spChg>
        <pc:picChg chg="del">
          <ac:chgData name="Tricia Jones-Parkin" userId="e3ba9ae9-e1cb-4290-877a-a9d25782d2e6" providerId="ADAL" clId="{DCCD4262-C105-724F-9D1A-CD1B7CEEF968}" dt="2024-02-25T23:05:18.058" v="2654" actId="478"/>
          <ac:picMkLst>
            <pc:docMk/>
            <pc:sldMk cId="529279411" sldId="289"/>
            <ac:picMk id="14" creationId="{496155F4-61B2-441D-9F16-788866450DA2}"/>
          </ac:picMkLst>
        </pc:picChg>
        <pc:picChg chg="del">
          <ac:chgData name="Tricia Jones-Parkin" userId="e3ba9ae9-e1cb-4290-877a-a9d25782d2e6" providerId="ADAL" clId="{DCCD4262-C105-724F-9D1A-CD1B7CEEF968}" dt="2024-02-25T23:05:20.599" v="2655" actId="478"/>
          <ac:picMkLst>
            <pc:docMk/>
            <pc:sldMk cId="529279411" sldId="289"/>
            <ac:picMk id="16" creationId="{BCD5762E-DD49-42B3-9CA8-46A4AD7193E2}"/>
          </ac:picMkLst>
        </pc:picChg>
        <pc:picChg chg="del">
          <ac:chgData name="Tricia Jones-Parkin" userId="e3ba9ae9-e1cb-4290-877a-a9d25782d2e6" providerId="ADAL" clId="{DCCD4262-C105-724F-9D1A-CD1B7CEEF968}" dt="2024-02-25T23:05:25.876" v="2657" actId="478"/>
          <ac:picMkLst>
            <pc:docMk/>
            <pc:sldMk cId="529279411" sldId="289"/>
            <ac:picMk id="18" creationId="{1051CD21-1408-4D13-BF0B-0D7013AD2D0C}"/>
          </ac:picMkLst>
        </pc:picChg>
        <pc:picChg chg="del">
          <ac:chgData name="Tricia Jones-Parkin" userId="e3ba9ae9-e1cb-4290-877a-a9d25782d2e6" providerId="ADAL" clId="{DCCD4262-C105-724F-9D1A-CD1B7CEEF968}" dt="2024-02-25T23:05:23.153" v="2656" actId="478"/>
          <ac:picMkLst>
            <pc:docMk/>
            <pc:sldMk cId="529279411" sldId="289"/>
            <ac:picMk id="28" creationId="{B746A775-E65C-70F6-9DB4-E51F7F2DAECE}"/>
          </ac:picMkLst>
        </pc:picChg>
      </pc:sldChg>
      <pc:sldChg chg="modSp mod">
        <pc:chgData name="Tricia Jones-Parkin" userId="e3ba9ae9-e1cb-4290-877a-a9d25782d2e6" providerId="ADAL" clId="{DCCD4262-C105-724F-9D1A-CD1B7CEEF968}" dt="2024-02-25T23:08:54.591" v="2661" actId="255"/>
        <pc:sldMkLst>
          <pc:docMk/>
          <pc:sldMk cId="3898447929" sldId="292"/>
        </pc:sldMkLst>
        <pc:spChg chg="mod">
          <ac:chgData name="Tricia Jones-Parkin" userId="e3ba9ae9-e1cb-4290-877a-a9d25782d2e6" providerId="ADAL" clId="{DCCD4262-C105-724F-9D1A-CD1B7CEEF968}" dt="2024-02-25T23:08:54.591" v="2661" actId="255"/>
          <ac:spMkLst>
            <pc:docMk/>
            <pc:sldMk cId="3898447929" sldId="292"/>
            <ac:spMk id="9" creationId="{485E0237-B9A1-0B58-E0AA-05EF84817EB4}"/>
          </ac:spMkLst>
        </pc:spChg>
      </pc:sldChg>
      <pc:sldChg chg="del">
        <pc:chgData name="Tricia Jones-Parkin" userId="e3ba9ae9-e1cb-4290-877a-a9d25782d2e6" providerId="ADAL" clId="{DCCD4262-C105-724F-9D1A-CD1B7CEEF968}" dt="2024-02-25T23:03:03.340" v="2444" actId="2696"/>
        <pc:sldMkLst>
          <pc:docMk/>
          <pc:sldMk cId="4182148033" sldId="293"/>
        </pc:sldMkLst>
      </pc:sldChg>
      <pc:sldChg chg="del">
        <pc:chgData name="Tricia Jones-Parkin" userId="e3ba9ae9-e1cb-4290-877a-a9d25782d2e6" providerId="ADAL" clId="{DCCD4262-C105-724F-9D1A-CD1B7CEEF968}" dt="2024-02-25T23:03:01.745" v="2441" actId="2696"/>
        <pc:sldMkLst>
          <pc:docMk/>
          <pc:sldMk cId="32955924" sldId="294"/>
        </pc:sldMkLst>
      </pc:sldChg>
      <pc:sldChg chg="del">
        <pc:chgData name="Tricia Jones-Parkin" userId="e3ba9ae9-e1cb-4290-877a-a9d25782d2e6" providerId="ADAL" clId="{DCCD4262-C105-724F-9D1A-CD1B7CEEF968}" dt="2024-02-25T23:03:04.721" v="2445" actId="2696"/>
        <pc:sldMkLst>
          <pc:docMk/>
          <pc:sldMk cId="2519727083" sldId="295"/>
        </pc:sldMkLst>
      </pc:sldChg>
      <pc:sldChg chg="addSp delSp modSp add mod">
        <pc:chgData name="Tricia Jones-Parkin" userId="e3ba9ae9-e1cb-4290-877a-a9d25782d2e6" providerId="ADAL" clId="{DCCD4262-C105-724F-9D1A-CD1B7CEEF968}" dt="2024-02-25T20:20:49.438" v="776" actId="255"/>
        <pc:sldMkLst>
          <pc:docMk/>
          <pc:sldMk cId="1777184872" sldId="300"/>
        </pc:sldMkLst>
        <pc:spChg chg="add del mod">
          <ac:chgData name="Tricia Jones-Parkin" userId="e3ba9ae9-e1cb-4290-877a-a9d25782d2e6" providerId="ADAL" clId="{DCCD4262-C105-724F-9D1A-CD1B7CEEF968}" dt="2024-02-25T20:16:21.049" v="424" actId="931"/>
          <ac:spMkLst>
            <pc:docMk/>
            <pc:sldMk cId="1777184872" sldId="300"/>
            <ac:spMk id="3" creationId="{0D5A15E5-A2B4-7FBB-B0F5-9F654B132152}"/>
          </ac:spMkLst>
        </pc:spChg>
        <pc:spChg chg="del">
          <ac:chgData name="Tricia Jones-Parkin" userId="e3ba9ae9-e1cb-4290-877a-a9d25782d2e6" providerId="ADAL" clId="{DCCD4262-C105-724F-9D1A-CD1B7CEEF968}" dt="2024-02-25T20:11:28.375" v="423" actId="478"/>
          <ac:spMkLst>
            <pc:docMk/>
            <pc:sldMk cId="1777184872" sldId="300"/>
            <ac:spMk id="12" creationId="{7B85A3D4-D357-1686-67F5-FE9927F3D6B9}"/>
          </ac:spMkLst>
        </pc:spChg>
        <pc:spChg chg="mod">
          <ac:chgData name="Tricia Jones-Parkin" userId="e3ba9ae9-e1cb-4290-877a-a9d25782d2e6" providerId="ADAL" clId="{DCCD4262-C105-724F-9D1A-CD1B7CEEF968}" dt="2024-02-25T20:20:49.438" v="776" actId="255"/>
          <ac:spMkLst>
            <pc:docMk/>
            <pc:sldMk cId="1777184872" sldId="300"/>
            <ac:spMk id="19" creationId="{CE394757-22DE-D984-E9F9-C32F51605728}"/>
          </ac:spMkLst>
        </pc:spChg>
        <pc:spChg chg="mod">
          <ac:chgData name="Tricia Jones-Parkin" userId="e3ba9ae9-e1cb-4290-877a-a9d25782d2e6" providerId="ADAL" clId="{DCCD4262-C105-724F-9D1A-CD1B7CEEF968}" dt="2024-02-25T20:20:30.030" v="774" actId="1076"/>
          <ac:spMkLst>
            <pc:docMk/>
            <pc:sldMk cId="1777184872" sldId="300"/>
            <ac:spMk id="46" creationId="{C14B2DF0-E237-FC47-4871-5B3B9B352E65}"/>
          </ac:spMkLst>
        </pc:spChg>
        <pc:picChg chg="add mod">
          <ac:chgData name="Tricia Jones-Parkin" userId="e3ba9ae9-e1cb-4290-877a-a9d25782d2e6" providerId="ADAL" clId="{DCCD4262-C105-724F-9D1A-CD1B7CEEF968}" dt="2024-02-25T20:16:23.295" v="426" actId="962"/>
          <ac:picMkLst>
            <pc:docMk/>
            <pc:sldMk cId="1777184872" sldId="300"/>
            <ac:picMk id="5" creationId="{6435427B-A416-9A0C-2001-B450D0EAAC86}"/>
          </ac:picMkLst>
        </pc:picChg>
        <pc:picChg chg="del">
          <ac:chgData name="Tricia Jones-Parkin" userId="e3ba9ae9-e1cb-4290-877a-a9d25782d2e6" providerId="ADAL" clId="{DCCD4262-C105-724F-9D1A-CD1B7CEEF968}" dt="2024-02-25T20:11:28.375" v="423" actId="478"/>
          <ac:picMkLst>
            <pc:docMk/>
            <pc:sldMk cId="1777184872" sldId="300"/>
            <ac:picMk id="11" creationId="{D8D9E53E-82F2-6098-A2AD-6EEEC8EF34A2}"/>
          </ac:picMkLst>
        </pc:picChg>
      </pc:sldChg>
      <pc:sldChg chg="addSp delSp modSp add mod">
        <pc:chgData name="Tricia Jones-Parkin" userId="e3ba9ae9-e1cb-4290-877a-a9d25782d2e6" providerId="ADAL" clId="{DCCD4262-C105-724F-9D1A-CD1B7CEEF968}" dt="2024-02-25T20:40:00.717" v="1413" actId="962"/>
        <pc:sldMkLst>
          <pc:docMk/>
          <pc:sldMk cId="2577034594" sldId="301"/>
        </pc:sldMkLst>
        <pc:spChg chg="add del mod">
          <ac:chgData name="Tricia Jones-Parkin" userId="e3ba9ae9-e1cb-4290-877a-a9d25782d2e6" providerId="ADAL" clId="{DCCD4262-C105-724F-9D1A-CD1B7CEEF968}" dt="2024-02-25T20:37:30.649" v="1406" actId="931"/>
          <ac:spMkLst>
            <pc:docMk/>
            <pc:sldMk cId="2577034594" sldId="301"/>
            <ac:spMk id="3" creationId="{0215E529-9804-848C-A971-ED5187392C66}"/>
          </ac:spMkLst>
        </pc:spChg>
        <pc:spChg chg="add del mod">
          <ac:chgData name="Tricia Jones-Parkin" userId="e3ba9ae9-e1cb-4290-877a-a9d25782d2e6" providerId="ADAL" clId="{DCCD4262-C105-724F-9D1A-CD1B7CEEF968}" dt="2024-02-25T20:39:53.989" v="1410" actId="478"/>
          <ac:spMkLst>
            <pc:docMk/>
            <pc:sldMk cId="2577034594" sldId="301"/>
            <ac:spMk id="7" creationId="{8E452303-7C3E-C34B-EDFA-DD7190913C64}"/>
          </ac:spMkLst>
        </pc:spChg>
        <pc:spChg chg="add del mod">
          <ac:chgData name="Tricia Jones-Parkin" userId="e3ba9ae9-e1cb-4290-877a-a9d25782d2e6" providerId="ADAL" clId="{DCCD4262-C105-724F-9D1A-CD1B7CEEF968}" dt="2024-02-25T20:39:58.693" v="1411" actId="931"/>
          <ac:spMkLst>
            <pc:docMk/>
            <pc:sldMk cId="2577034594" sldId="301"/>
            <ac:spMk id="9" creationId="{F96B3C33-2B9A-1080-2ABE-3B98A9F8026D}"/>
          </ac:spMkLst>
        </pc:spChg>
        <pc:spChg chg="add mod">
          <ac:chgData name="Tricia Jones-Parkin" userId="e3ba9ae9-e1cb-4290-877a-a9d25782d2e6" providerId="ADAL" clId="{DCCD4262-C105-724F-9D1A-CD1B7CEEF968}" dt="2024-02-25T20:40:00.717" v="1413" actId="962"/>
          <ac:spMkLst>
            <pc:docMk/>
            <pc:sldMk cId="2577034594" sldId="301"/>
            <ac:spMk id="12" creationId="{38A9B3F9-6490-F8D4-C9D5-0938F2C9F923}"/>
          </ac:spMkLst>
        </pc:spChg>
        <pc:spChg chg="mod">
          <ac:chgData name="Tricia Jones-Parkin" userId="e3ba9ae9-e1cb-4290-877a-a9d25782d2e6" providerId="ADAL" clId="{DCCD4262-C105-724F-9D1A-CD1B7CEEF968}" dt="2024-02-25T20:33:25.591" v="1388" actId="33524"/>
          <ac:spMkLst>
            <pc:docMk/>
            <pc:sldMk cId="2577034594" sldId="301"/>
            <ac:spMk id="19" creationId="{E120F200-95C6-7B7C-7ADF-F303CC69A59C}"/>
          </ac:spMkLst>
        </pc:spChg>
        <pc:spChg chg="mod">
          <ac:chgData name="Tricia Jones-Parkin" userId="e3ba9ae9-e1cb-4290-877a-a9d25782d2e6" providerId="ADAL" clId="{DCCD4262-C105-724F-9D1A-CD1B7CEEF968}" dt="2024-02-25T20:34:11.070" v="1397" actId="20577"/>
          <ac:spMkLst>
            <pc:docMk/>
            <pc:sldMk cId="2577034594" sldId="301"/>
            <ac:spMk id="46" creationId="{D1EED942-61B6-D832-CDF8-7FB02DCD12BB}"/>
          </ac:spMkLst>
        </pc:spChg>
        <pc:picChg chg="del">
          <ac:chgData name="Tricia Jones-Parkin" userId="e3ba9ae9-e1cb-4290-877a-a9d25782d2e6" providerId="ADAL" clId="{DCCD4262-C105-724F-9D1A-CD1B7CEEF968}" dt="2024-02-25T20:37:28.365" v="1405" actId="478"/>
          <ac:picMkLst>
            <pc:docMk/>
            <pc:sldMk cId="2577034594" sldId="301"/>
            <ac:picMk id="5" creationId="{89B96B95-8700-6BA0-51CA-E4DD3229DCE2}"/>
          </ac:picMkLst>
        </pc:picChg>
        <pc:picChg chg="add del mod">
          <ac:chgData name="Tricia Jones-Parkin" userId="e3ba9ae9-e1cb-4290-877a-a9d25782d2e6" providerId="ADAL" clId="{DCCD4262-C105-724F-9D1A-CD1B7CEEF968}" dt="2024-02-25T20:39:53.989" v="1410" actId="478"/>
          <ac:picMkLst>
            <pc:docMk/>
            <pc:sldMk cId="2577034594" sldId="301"/>
            <ac:picMk id="6" creationId="{FCEB75EE-57CA-114E-0E59-D5EB16C8531A}"/>
          </ac:picMkLst>
        </pc:picChg>
        <pc:picChg chg="add mod">
          <ac:chgData name="Tricia Jones-Parkin" userId="e3ba9ae9-e1cb-4290-877a-a9d25782d2e6" providerId="ADAL" clId="{DCCD4262-C105-724F-9D1A-CD1B7CEEF968}" dt="2024-02-25T20:40:00.717" v="1413" actId="962"/>
          <ac:picMkLst>
            <pc:docMk/>
            <pc:sldMk cId="2577034594" sldId="301"/>
            <ac:picMk id="11" creationId="{E513E8E7-FEF7-0CB1-4284-6EE539A869EB}"/>
          </ac:picMkLst>
        </pc:picChg>
      </pc:sldChg>
      <pc:sldChg chg="addSp delSp modSp add mod">
        <pc:chgData name="Tricia Jones-Parkin" userId="e3ba9ae9-e1cb-4290-877a-a9d25782d2e6" providerId="ADAL" clId="{DCCD4262-C105-724F-9D1A-CD1B7CEEF968}" dt="2024-02-25T20:43:49.612" v="1419" actId="1076"/>
        <pc:sldMkLst>
          <pc:docMk/>
          <pc:sldMk cId="3657129768" sldId="302"/>
        </pc:sldMkLst>
        <pc:spChg chg="add del mod">
          <ac:chgData name="Tricia Jones-Parkin" userId="e3ba9ae9-e1cb-4290-877a-a9d25782d2e6" providerId="ADAL" clId="{DCCD4262-C105-724F-9D1A-CD1B7CEEF968}" dt="2024-02-25T20:43:03.576" v="1415"/>
          <ac:spMkLst>
            <pc:docMk/>
            <pc:sldMk cId="3657129768" sldId="302"/>
            <ac:spMk id="6" creationId="{4000456A-E684-4281-0726-1E63CE836C12}"/>
          </ac:spMkLst>
        </pc:spChg>
        <pc:spChg chg="mod">
          <ac:chgData name="Tricia Jones-Parkin" userId="e3ba9ae9-e1cb-4290-877a-a9d25782d2e6" providerId="ADAL" clId="{DCCD4262-C105-724F-9D1A-CD1B7CEEF968}" dt="2024-02-25T20:34:31.420" v="1404" actId="14100"/>
          <ac:spMkLst>
            <pc:docMk/>
            <pc:sldMk cId="3657129768" sldId="302"/>
            <ac:spMk id="46" creationId="{7647ED57-C221-E245-F1F6-0E064848879D}"/>
          </ac:spMkLst>
        </pc:spChg>
        <pc:picChg chg="add mod">
          <ac:chgData name="Tricia Jones-Parkin" userId="e3ba9ae9-e1cb-4290-877a-a9d25782d2e6" providerId="ADAL" clId="{DCCD4262-C105-724F-9D1A-CD1B7CEEF968}" dt="2024-02-25T20:26:47.200" v="891" actId="1076"/>
          <ac:picMkLst>
            <pc:docMk/>
            <pc:sldMk cId="3657129768" sldId="302"/>
            <ac:picMk id="3" creationId="{E32CDE3A-03A3-8DA1-69CE-B82BA22CEB88}"/>
          </ac:picMkLst>
        </pc:picChg>
        <pc:picChg chg="del mod">
          <ac:chgData name="Tricia Jones-Parkin" userId="e3ba9ae9-e1cb-4290-877a-a9d25782d2e6" providerId="ADAL" clId="{DCCD4262-C105-724F-9D1A-CD1B7CEEF968}" dt="2024-02-25T20:43:01.091" v="1414" actId="478"/>
          <ac:picMkLst>
            <pc:docMk/>
            <pc:sldMk cId="3657129768" sldId="302"/>
            <ac:picMk id="5" creationId="{18634B82-4F36-3BB5-0532-F49E739985A1}"/>
          </ac:picMkLst>
        </pc:picChg>
        <pc:picChg chg="add mod modCrop">
          <ac:chgData name="Tricia Jones-Parkin" userId="e3ba9ae9-e1cb-4290-877a-a9d25782d2e6" providerId="ADAL" clId="{DCCD4262-C105-724F-9D1A-CD1B7CEEF968}" dt="2024-02-25T20:43:49.612" v="1419" actId="1076"/>
          <ac:picMkLst>
            <pc:docMk/>
            <pc:sldMk cId="3657129768" sldId="302"/>
            <ac:picMk id="7" creationId="{7FE90CA3-CD40-F51E-E913-956AFF226109}"/>
          </ac:picMkLst>
        </pc:picChg>
      </pc:sldChg>
      <pc:sldChg chg="modSp add mod">
        <pc:chgData name="Tricia Jones-Parkin" userId="e3ba9ae9-e1cb-4290-877a-a9d25782d2e6" providerId="ADAL" clId="{DCCD4262-C105-724F-9D1A-CD1B7CEEF968}" dt="2024-02-25T23:02:48.777" v="2440" actId="27636"/>
        <pc:sldMkLst>
          <pc:docMk/>
          <pc:sldMk cId="4011729564" sldId="303"/>
        </pc:sldMkLst>
        <pc:spChg chg="mod">
          <ac:chgData name="Tricia Jones-Parkin" userId="e3ba9ae9-e1cb-4290-877a-a9d25782d2e6" providerId="ADAL" clId="{DCCD4262-C105-724F-9D1A-CD1B7CEEF968}" dt="2024-02-25T23:02:48.777" v="2440" actId="27636"/>
          <ac:spMkLst>
            <pc:docMk/>
            <pc:sldMk cId="4011729564" sldId="303"/>
            <ac:spMk id="19" creationId="{74EF453E-9AC2-BF6E-2A09-BC9A4DCC1237}"/>
          </ac:spMkLst>
        </pc:spChg>
        <pc:spChg chg="mod">
          <ac:chgData name="Tricia Jones-Parkin" userId="e3ba9ae9-e1cb-4290-877a-a9d25782d2e6" providerId="ADAL" clId="{DCCD4262-C105-724F-9D1A-CD1B7CEEF968}" dt="2024-02-25T20:27:59.535" v="935" actId="20577"/>
          <ac:spMkLst>
            <pc:docMk/>
            <pc:sldMk cId="4011729564" sldId="303"/>
            <ac:spMk id="46" creationId="{43B23125-9320-D198-0BFB-B0CFCA72A1AD}"/>
          </ac:spMkLst>
        </pc:spChg>
      </pc:sldChg>
      <pc:sldChg chg="addSp delSp modSp new mod modClrScheme chgLayout">
        <pc:chgData name="Tricia Jones-Parkin" userId="e3ba9ae9-e1cb-4290-877a-a9d25782d2e6" providerId="ADAL" clId="{DCCD4262-C105-724F-9D1A-CD1B7CEEF968}" dt="2024-02-25T22:59:03.209" v="2029" actId="1076"/>
        <pc:sldMkLst>
          <pc:docMk/>
          <pc:sldMk cId="3536539486" sldId="304"/>
        </pc:sldMkLst>
        <pc:spChg chg="del mod ord">
          <ac:chgData name="Tricia Jones-Parkin" userId="e3ba9ae9-e1cb-4290-877a-a9d25782d2e6" providerId="ADAL" clId="{DCCD4262-C105-724F-9D1A-CD1B7CEEF968}" dt="2024-02-25T22:49:54.777" v="1421" actId="700"/>
          <ac:spMkLst>
            <pc:docMk/>
            <pc:sldMk cId="3536539486" sldId="304"/>
            <ac:spMk id="2" creationId="{F80183C7-0176-0761-2DC4-B584EC397A3B}"/>
          </ac:spMkLst>
        </pc:spChg>
        <pc:spChg chg="del">
          <ac:chgData name="Tricia Jones-Parkin" userId="e3ba9ae9-e1cb-4290-877a-a9d25782d2e6" providerId="ADAL" clId="{DCCD4262-C105-724F-9D1A-CD1B7CEEF968}" dt="2024-02-25T22:49:54.777" v="1421" actId="700"/>
          <ac:spMkLst>
            <pc:docMk/>
            <pc:sldMk cId="3536539486" sldId="304"/>
            <ac:spMk id="3" creationId="{55901A43-BA42-E50A-1E6F-FE4435DD9425}"/>
          </ac:spMkLst>
        </pc:spChg>
        <pc:spChg chg="del mod ord">
          <ac:chgData name="Tricia Jones-Parkin" userId="e3ba9ae9-e1cb-4290-877a-a9d25782d2e6" providerId="ADAL" clId="{DCCD4262-C105-724F-9D1A-CD1B7CEEF968}" dt="2024-02-25T22:49:54.777" v="1421" actId="700"/>
          <ac:spMkLst>
            <pc:docMk/>
            <pc:sldMk cId="3536539486" sldId="304"/>
            <ac:spMk id="4" creationId="{C29D5D9C-7AEC-FF68-EF24-A59734DC314E}"/>
          </ac:spMkLst>
        </pc:spChg>
        <pc:spChg chg="mod ord">
          <ac:chgData name="Tricia Jones-Parkin" userId="e3ba9ae9-e1cb-4290-877a-a9d25782d2e6" providerId="ADAL" clId="{DCCD4262-C105-724F-9D1A-CD1B7CEEF968}" dt="2024-02-25T22:52:45.061" v="1494" actId="700"/>
          <ac:spMkLst>
            <pc:docMk/>
            <pc:sldMk cId="3536539486" sldId="304"/>
            <ac:spMk id="5" creationId="{66E32B7D-22AF-4BEC-6AF9-D336673C51D6}"/>
          </ac:spMkLst>
        </pc:spChg>
        <pc:spChg chg="mod ord">
          <ac:chgData name="Tricia Jones-Parkin" userId="e3ba9ae9-e1cb-4290-877a-a9d25782d2e6" providerId="ADAL" clId="{DCCD4262-C105-724F-9D1A-CD1B7CEEF968}" dt="2024-02-25T22:52:45.061" v="1494" actId="700"/>
          <ac:spMkLst>
            <pc:docMk/>
            <pc:sldMk cId="3536539486" sldId="304"/>
            <ac:spMk id="6" creationId="{9BABD477-3879-96B8-9F6B-B8AA9F5D19DA}"/>
          </ac:spMkLst>
        </pc:spChg>
        <pc:spChg chg="add mod ord">
          <ac:chgData name="Tricia Jones-Parkin" userId="e3ba9ae9-e1cb-4290-877a-a9d25782d2e6" providerId="ADAL" clId="{DCCD4262-C105-724F-9D1A-CD1B7CEEF968}" dt="2024-02-25T22:52:45.061" v="1494" actId="700"/>
          <ac:spMkLst>
            <pc:docMk/>
            <pc:sldMk cId="3536539486" sldId="304"/>
            <ac:spMk id="7" creationId="{2783DE27-C267-AEC5-26F0-2FD94023F229}"/>
          </ac:spMkLst>
        </pc:spChg>
        <pc:spChg chg="add del mod ord">
          <ac:chgData name="Tricia Jones-Parkin" userId="e3ba9ae9-e1cb-4290-877a-a9d25782d2e6" providerId="ADAL" clId="{DCCD4262-C105-724F-9D1A-CD1B7CEEF968}" dt="2024-02-25T22:52:45.061" v="1494" actId="700"/>
          <ac:spMkLst>
            <pc:docMk/>
            <pc:sldMk cId="3536539486" sldId="304"/>
            <ac:spMk id="8" creationId="{72A61731-96C3-2F70-D369-E7AFC6589CF2}"/>
          </ac:spMkLst>
        </pc:spChg>
        <pc:spChg chg="add">
          <ac:chgData name="Tricia Jones-Parkin" userId="e3ba9ae9-e1cb-4290-877a-a9d25782d2e6" providerId="ADAL" clId="{DCCD4262-C105-724F-9D1A-CD1B7CEEF968}" dt="2024-02-25T22:50:26.496" v="1488"/>
          <ac:spMkLst>
            <pc:docMk/>
            <pc:sldMk cId="3536539486" sldId="304"/>
            <ac:spMk id="11" creationId="{4B3D6D3E-ABEF-7710-B8AD-4CEF6BA351BE}"/>
          </ac:spMkLst>
        </pc:spChg>
        <pc:spChg chg="add del mod ord">
          <ac:chgData name="Tricia Jones-Parkin" userId="e3ba9ae9-e1cb-4290-877a-a9d25782d2e6" providerId="ADAL" clId="{DCCD4262-C105-724F-9D1A-CD1B7CEEF968}" dt="2024-02-25T22:53:51.607" v="1495" actId="3680"/>
          <ac:spMkLst>
            <pc:docMk/>
            <pc:sldMk cId="3536539486" sldId="304"/>
            <ac:spMk id="12" creationId="{13DA0C29-E279-AC62-D46C-704E42BE66CD}"/>
          </ac:spMkLst>
        </pc:spChg>
        <pc:graphicFrameChg chg="add mod modGraphic">
          <ac:chgData name="Tricia Jones-Parkin" userId="e3ba9ae9-e1cb-4290-877a-a9d25782d2e6" providerId="ADAL" clId="{DCCD4262-C105-724F-9D1A-CD1B7CEEF968}" dt="2024-02-25T22:57:53.855" v="1929" actId="1076"/>
          <ac:graphicFrameMkLst>
            <pc:docMk/>
            <pc:sldMk cId="3536539486" sldId="304"/>
            <ac:graphicFrameMk id="9" creationId="{F3F93F77-4797-3C5C-C995-2D8D97DF4637}"/>
          </ac:graphicFrameMkLst>
        </pc:graphicFrameChg>
        <pc:graphicFrameChg chg="add mod modGraphic">
          <ac:chgData name="Tricia Jones-Parkin" userId="e3ba9ae9-e1cb-4290-877a-a9d25782d2e6" providerId="ADAL" clId="{DCCD4262-C105-724F-9D1A-CD1B7CEEF968}" dt="2024-02-25T22:58:52.307" v="2028" actId="1076"/>
          <ac:graphicFrameMkLst>
            <pc:docMk/>
            <pc:sldMk cId="3536539486" sldId="304"/>
            <ac:graphicFrameMk id="10" creationId="{E84A268C-5071-E2A5-F317-2F985066FF88}"/>
          </ac:graphicFrameMkLst>
        </pc:graphicFrameChg>
        <pc:graphicFrameChg chg="add mod ord modGraphic">
          <ac:chgData name="Tricia Jones-Parkin" userId="e3ba9ae9-e1cb-4290-877a-a9d25782d2e6" providerId="ADAL" clId="{DCCD4262-C105-724F-9D1A-CD1B7CEEF968}" dt="2024-02-25T22:59:03.209" v="2029" actId="1076"/>
          <ac:graphicFrameMkLst>
            <pc:docMk/>
            <pc:sldMk cId="3536539486" sldId="304"/>
            <ac:graphicFrameMk id="13" creationId="{E8CB2BC0-09B3-2458-F84F-2D1A75EDB87E}"/>
          </ac:graphicFrameMkLst>
        </pc:graphicFrameChg>
      </pc:sldChg>
      <pc:sldChg chg="addSp delSp modSp new del mod modClrScheme chgLayout">
        <pc:chgData name="Tricia Jones-Parkin" userId="e3ba9ae9-e1cb-4290-877a-a9d25782d2e6" providerId="ADAL" clId="{DCCD4262-C105-724F-9D1A-CD1B7CEEF968}" dt="2024-02-25T23:08:30.120" v="2660" actId="2696"/>
        <pc:sldMkLst>
          <pc:docMk/>
          <pc:sldMk cId="2618030545" sldId="305"/>
        </pc:sldMkLst>
        <pc:spChg chg="del mod ord">
          <ac:chgData name="Tricia Jones-Parkin" userId="e3ba9ae9-e1cb-4290-877a-a9d25782d2e6" providerId="ADAL" clId="{DCCD4262-C105-724F-9D1A-CD1B7CEEF968}" dt="2024-02-25T23:06:37.294" v="2659" actId="700"/>
          <ac:spMkLst>
            <pc:docMk/>
            <pc:sldMk cId="2618030545" sldId="305"/>
            <ac:spMk id="2" creationId="{3AF93F1E-038D-09D0-191E-70B7646A6A0E}"/>
          </ac:spMkLst>
        </pc:spChg>
        <pc:spChg chg="del">
          <ac:chgData name="Tricia Jones-Parkin" userId="e3ba9ae9-e1cb-4290-877a-a9d25782d2e6" providerId="ADAL" clId="{DCCD4262-C105-724F-9D1A-CD1B7CEEF968}" dt="2024-02-25T23:06:37.294" v="2659" actId="700"/>
          <ac:spMkLst>
            <pc:docMk/>
            <pc:sldMk cId="2618030545" sldId="305"/>
            <ac:spMk id="3" creationId="{29B6D089-1BAA-8C76-CAA3-40C7456E9C09}"/>
          </ac:spMkLst>
        </pc:spChg>
        <pc:spChg chg="del mod ord">
          <ac:chgData name="Tricia Jones-Parkin" userId="e3ba9ae9-e1cb-4290-877a-a9d25782d2e6" providerId="ADAL" clId="{DCCD4262-C105-724F-9D1A-CD1B7CEEF968}" dt="2024-02-25T23:06:37.294" v="2659" actId="700"/>
          <ac:spMkLst>
            <pc:docMk/>
            <pc:sldMk cId="2618030545" sldId="305"/>
            <ac:spMk id="4" creationId="{CC7FE4EF-3583-97B3-2624-5A7CAFE66E7A}"/>
          </ac:spMkLst>
        </pc:spChg>
        <pc:spChg chg="mod ord">
          <ac:chgData name="Tricia Jones-Parkin" userId="e3ba9ae9-e1cb-4290-877a-a9d25782d2e6" providerId="ADAL" clId="{DCCD4262-C105-724F-9D1A-CD1B7CEEF968}" dt="2024-02-25T23:06:37.294" v="2659" actId="700"/>
          <ac:spMkLst>
            <pc:docMk/>
            <pc:sldMk cId="2618030545" sldId="305"/>
            <ac:spMk id="5" creationId="{9A7D9FF5-2C35-0763-F17E-12AD64846458}"/>
          </ac:spMkLst>
        </pc:spChg>
        <pc:spChg chg="mod ord">
          <ac:chgData name="Tricia Jones-Parkin" userId="e3ba9ae9-e1cb-4290-877a-a9d25782d2e6" providerId="ADAL" clId="{DCCD4262-C105-724F-9D1A-CD1B7CEEF968}" dt="2024-02-25T23:06:37.294" v="2659" actId="700"/>
          <ac:spMkLst>
            <pc:docMk/>
            <pc:sldMk cId="2618030545" sldId="305"/>
            <ac:spMk id="6" creationId="{56B399AF-18C6-59FF-68D1-4DC087ACA1DF}"/>
          </ac:spMkLst>
        </pc:spChg>
        <pc:spChg chg="add mod ord">
          <ac:chgData name="Tricia Jones-Parkin" userId="e3ba9ae9-e1cb-4290-877a-a9d25782d2e6" providerId="ADAL" clId="{DCCD4262-C105-724F-9D1A-CD1B7CEEF968}" dt="2024-02-25T23:06:37.294" v="2659" actId="700"/>
          <ac:spMkLst>
            <pc:docMk/>
            <pc:sldMk cId="2618030545" sldId="305"/>
            <ac:spMk id="7" creationId="{3A23704C-A4C8-06C2-04FF-0B161B08CF6E}"/>
          </ac:spMkLst>
        </pc:spChg>
        <pc:spChg chg="add mod ord">
          <ac:chgData name="Tricia Jones-Parkin" userId="e3ba9ae9-e1cb-4290-877a-a9d25782d2e6" providerId="ADAL" clId="{DCCD4262-C105-724F-9D1A-CD1B7CEEF968}" dt="2024-02-25T23:06:37.294" v="2659" actId="700"/>
          <ac:spMkLst>
            <pc:docMk/>
            <pc:sldMk cId="2618030545" sldId="305"/>
            <ac:spMk id="8" creationId="{3A183C56-67A1-7163-0F3C-7CC0DD8646B5}"/>
          </ac:spMkLst>
        </pc:spChg>
      </pc:sldChg>
    </pc:docChg>
  </pc:docChgLst>
  <pc:docChgLst>
    <pc:chgData name="Tricia Jones-Parkin" userId="S::a00659930@aggies.usu.edu::e3ba9ae9-e1cb-4290-877a-a9d25782d2e6" providerId="AD" clId="Web-{146EE877-5229-0096-AE2F-A3097E5CA597}"/>
    <pc:docChg chg="modSld">
      <pc:chgData name="Tricia Jones-Parkin" userId="S::a00659930@aggies.usu.edu::e3ba9ae9-e1cb-4290-877a-a9d25782d2e6" providerId="AD" clId="Web-{146EE877-5229-0096-AE2F-A3097E5CA597}" dt="2024-02-27T20:24:42.076" v="18"/>
      <pc:docMkLst>
        <pc:docMk/>
      </pc:docMkLst>
      <pc:sldChg chg="delSp modSp">
        <pc:chgData name="Tricia Jones-Parkin" userId="S::a00659930@aggies.usu.edu::e3ba9ae9-e1cb-4290-877a-a9d25782d2e6" providerId="AD" clId="Web-{146EE877-5229-0096-AE2F-A3097E5CA597}" dt="2024-02-27T20:24:42.076" v="18"/>
        <pc:sldMkLst>
          <pc:docMk/>
          <pc:sldMk cId="3536539486" sldId="304"/>
        </pc:sldMkLst>
        <pc:graphicFrameChg chg="del mod modGraphic">
          <ac:chgData name="Tricia Jones-Parkin" userId="S::a00659930@aggies.usu.edu::e3ba9ae9-e1cb-4290-877a-a9d25782d2e6" providerId="AD" clId="Web-{146EE877-5229-0096-AE2F-A3097E5CA597}" dt="2024-02-27T20:24:08.560" v="17"/>
          <ac:graphicFrameMkLst>
            <pc:docMk/>
            <pc:sldMk cId="3536539486" sldId="304"/>
            <ac:graphicFrameMk id="9" creationId="{F3F93F77-4797-3C5C-C995-2D8D97DF4637}"/>
          </ac:graphicFrameMkLst>
        </pc:graphicFrameChg>
        <pc:graphicFrameChg chg="del mod modGraphic">
          <ac:chgData name="Tricia Jones-Parkin" userId="S::a00659930@aggies.usu.edu::e3ba9ae9-e1cb-4290-877a-a9d25782d2e6" providerId="AD" clId="Web-{146EE877-5229-0096-AE2F-A3097E5CA597}" dt="2024-02-27T20:24:42.076" v="18"/>
          <ac:graphicFrameMkLst>
            <pc:docMk/>
            <pc:sldMk cId="3536539486" sldId="304"/>
            <ac:graphicFrameMk id="10" creationId="{E84A268C-5071-E2A5-F317-2F985066FF88}"/>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7E3961-5613-64C6-63C3-6085D0CDAE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06D1F08-FF42-95F6-3130-AE63E56048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D26A2A-0A96-0647-84E5-C82F2EFD9474}" type="datetimeFigureOut">
              <a:rPr lang="en-US" smtClean="0"/>
              <a:t>2/27/2024</a:t>
            </a:fld>
            <a:endParaRPr lang="en-US"/>
          </a:p>
        </p:txBody>
      </p:sp>
      <p:sp>
        <p:nvSpPr>
          <p:cNvPr id="4" name="Footer Placeholder 3">
            <a:extLst>
              <a:ext uri="{FF2B5EF4-FFF2-40B4-BE49-F238E27FC236}">
                <a16:creationId xmlns:a16="http://schemas.microsoft.com/office/drawing/2014/main" id="{4CD5B35B-A046-EC3C-A80E-3D9D12C149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202DDE3-703C-8B4C-9506-EC0A39AACD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8DC1D1-B6C2-C644-8BF1-C34DBFFE1C78}" type="slidenum">
              <a:rPr lang="en-US" smtClean="0"/>
              <a:t>‹#›</a:t>
            </a:fld>
            <a:endParaRPr lang="en-US"/>
          </a:p>
        </p:txBody>
      </p:sp>
    </p:spTree>
    <p:extLst>
      <p:ext uri="{BB962C8B-B14F-4D97-AF65-F5344CB8AC3E}">
        <p14:creationId xmlns:p14="http://schemas.microsoft.com/office/powerpoint/2010/main" val="933479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a:extLst>
              <a:ext uri="{FF2B5EF4-FFF2-40B4-BE49-F238E27FC236}">
                <a16:creationId xmlns:a16="http://schemas.microsoft.com/office/drawing/2014/main" id="{A894A48D-3417-BE20-3062-A366096904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9" name="Slide Image Placeholder 8">
            <a:extLst>
              <a:ext uri="{FF2B5EF4-FFF2-40B4-BE49-F238E27FC236}">
                <a16:creationId xmlns:a16="http://schemas.microsoft.com/office/drawing/2014/main" id="{AC9ED954-709D-51DC-3EA0-0E06FE1D72A5}"/>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a:extLst>
              <a:ext uri="{FF2B5EF4-FFF2-40B4-BE49-F238E27FC236}">
                <a16:creationId xmlns:a16="http://schemas.microsoft.com/office/drawing/2014/main" id="{1F57F2FB-2942-7663-E6DB-E3A976549D53}"/>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11" name="Date Placeholder 10">
            <a:extLst>
              <a:ext uri="{FF2B5EF4-FFF2-40B4-BE49-F238E27FC236}">
                <a16:creationId xmlns:a16="http://schemas.microsoft.com/office/drawing/2014/main" id="{ED31FE42-8AA6-DC9C-5EE7-8737143C1DD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58D246-FB21-4ACB-9068-6447CC7872F8}" type="datetimeFigureOut">
              <a:rPr lang="en-US" smtClean="0"/>
              <a:t>2/27/2024</a:t>
            </a:fld>
            <a:endParaRPr lang="en-US"/>
          </a:p>
        </p:txBody>
      </p:sp>
      <p:sp>
        <p:nvSpPr>
          <p:cNvPr id="12" name="Notes Placeholder 11">
            <a:extLst>
              <a:ext uri="{FF2B5EF4-FFF2-40B4-BE49-F238E27FC236}">
                <a16:creationId xmlns:a16="http://schemas.microsoft.com/office/drawing/2014/main" id="{5F659C92-43C4-05C5-9170-5CF256AF997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a:extLst>
              <a:ext uri="{FF2B5EF4-FFF2-40B4-BE49-F238E27FC236}">
                <a16:creationId xmlns:a16="http://schemas.microsoft.com/office/drawing/2014/main" id="{74923A81-0599-8ECF-BDF0-A4898D46829C}"/>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F3159-94EB-4F6B-8273-09F1A6B019E6}" type="slidenum">
              <a:rPr lang="en-US" smtClean="0"/>
              <a:t>‹#›</a:t>
            </a:fld>
            <a:endParaRPr lang="en-US"/>
          </a:p>
        </p:txBody>
      </p:sp>
    </p:spTree>
    <p:extLst>
      <p:ext uri="{BB962C8B-B14F-4D97-AF65-F5344CB8AC3E}">
        <p14:creationId xmlns:p14="http://schemas.microsoft.com/office/powerpoint/2010/main" val="422665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1</a:t>
            </a:fld>
            <a:endParaRPr lang="en-US" altLang="zh-CN" noProof="0"/>
          </a:p>
        </p:txBody>
      </p:sp>
    </p:spTree>
    <p:extLst>
      <p:ext uri="{BB962C8B-B14F-4D97-AF65-F5344CB8AC3E}">
        <p14:creationId xmlns:p14="http://schemas.microsoft.com/office/powerpoint/2010/main" val="3712883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FCF5A-42A3-45E9-4581-03F2E85860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59983E-3706-D0A4-DFCF-D7548F41D931}"/>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B4EA10EC-DB6F-C0F1-0EC7-022E63B3AE4D}"/>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7F7BA4-7916-A270-F17B-8E4B16E4E9FE}"/>
              </a:ext>
            </a:extLst>
          </p:cNvPr>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11</a:t>
            </a:fld>
            <a:endParaRPr lang="en-US" altLang="zh-CN" noProof="0"/>
          </a:p>
        </p:txBody>
      </p:sp>
    </p:spTree>
    <p:extLst>
      <p:ext uri="{BB962C8B-B14F-4D97-AF65-F5344CB8AC3E}">
        <p14:creationId xmlns:p14="http://schemas.microsoft.com/office/powerpoint/2010/main" val="3274916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EF18E-2111-7278-0862-CB47C2831F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8FD2BF-0D21-5BC8-B1D1-8D36703B4DD3}"/>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EE1E9735-4540-A047-E35A-0B1D64667BA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568CB04-D468-5B05-D990-8DDDA621CAA8}"/>
              </a:ext>
            </a:extLst>
          </p:cNvPr>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12</a:t>
            </a:fld>
            <a:endParaRPr lang="en-US" altLang="zh-CN" noProof="0"/>
          </a:p>
        </p:txBody>
      </p:sp>
    </p:spTree>
    <p:extLst>
      <p:ext uri="{BB962C8B-B14F-4D97-AF65-F5344CB8AC3E}">
        <p14:creationId xmlns:p14="http://schemas.microsoft.com/office/powerpoint/2010/main" val="2935481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AB2FF-9153-2437-D2B8-A3DE6A4196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577C36-281F-48BD-65BE-9C3B4E86E72D}"/>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E2A28AAC-39D3-8693-1DDE-BB6E8BF75547}"/>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058EDC4-A95C-3C80-EA94-F6E9FB75A869}"/>
              </a:ext>
            </a:extLst>
          </p:cNvPr>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14</a:t>
            </a:fld>
            <a:endParaRPr lang="en-US" altLang="zh-CN" noProof="0"/>
          </a:p>
        </p:txBody>
      </p:sp>
    </p:spTree>
    <p:extLst>
      <p:ext uri="{BB962C8B-B14F-4D97-AF65-F5344CB8AC3E}">
        <p14:creationId xmlns:p14="http://schemas.microsoft.com/office/powerpoint/2010/main" val="2140791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15</a:t>
            </a:fld>
            <a:endParaRPr lang="en-US" altLang="zh-CN" noProof="0"/>
          </a:p>
        </p:txBody>
      </p:sp>
    </p:spTree>
    <p:extLst>
      <p:ext uri="{BB962C8B-B14F-4D97-AF65-F5344CB8AC3E}">
        <p14:creationId xmlns:p14="http://schemas.microsoft.com/office/powerpoint/2010/main" val="3077670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2</a:t>
            </a:fld>
            <a:endParaRPr lang="en-US" altLang="zh-CN" noProof="0"/>
          </a:p>
        </p:txBody>
      </p:sp>
    </p:spTree>
    <p:extLst>
      <p:ext uri="{BB962C8B-B14F-4D97-AF65-F5344CB8AC3E}">
        <p14:creationId xmlns:p14="http://schemas.microsoft.com/office/powerpoint/2010/main" val="914374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3</a:t>
            </a:fld>
            <a:endParaRPr lang="en-US" altLang="zh-CN" noProof="0"/>
          </a:p>
        </p:txBody>
      </p:sp>
    </p:spTree>
    <p:extLst>
      <p:ext uri="{BB962C8B-B14F-4D97-AF65-F5344CB8AC3E}">
        <p14:creationId xmlns:p14="http://schemas.microsoft.com/office/powerpoint/2010/main" val="3235818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9523B-0AAE-E42B-FCF6-347B3AE811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48EA62-1656-0758-E7A7-7568404BA14A}"/>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0AFF40AD-5287-074C-A7DA-F943E494E44D}"/>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3DE2333-8FD5-993B-43CD-9E695FE6D84B}"/>
              </a:ext>
            </a:extLst>
          </p:cNvPr>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4</a:t>
            </a:fld>
            <a:endParaRPr lang="en-US" altLang="zh-CN" noProof="0"/>
          </a:p>
        </p:txBody>
      </p:sp>
    </p:spTree>
    <p:extLst>
      <p:ext uri="{BB962C8B-B14F-4D97-AF65-F5344CB8AC3E}">
        <p14:creationId xmlns:p14="http://schemas.microsoft.com/office/powerpoint/2010/main" val="3756261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43FE3-88BB-AE3A-3C00-D1767C10B1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CA91C2-EC91-E7CB-E441-3B3B86F1416C}"/>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4D0DEB36-FA02-01BD-C140-C4959149E11D}"/>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2E01992-15AA-4278-FCA3-52E04801B829}"/>
              </a:ext>
            </a:extLst>
          </p:cNvPr>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5</a:t>
            </a:fld>
            <a:endParaRPr lang="en-US" altLang="zh-CN" noProof="0"/>
          </a:p>
        </p:txBody>
      </p:sp>
    </p:spTree>
    <p:extLst>
      <p:ext uri="{BB962C8B-B14F-4D97-AF65-F5344CB8AC3E}">
        <p14:creationId xmlns:p14="http://schemas.microsoft.com/office/powerpoint/2010/main" val="1309626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14827-A970-1A2D-D83E-01236876AF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31F389-D668-D15C-9C7F-C854A15CF956}"/>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EFBF5E77-575C-C30D-E06E-15285F8E40D0}"/>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55ADB48-F57B-0572-E9AF-ADAFBF1F0AE1}"/>
              </a:ext>
            </a:extLst>
          </p:cNvPr>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6</a:t>
            </a:fld>
            <a:endParaRPr lang="en-US" altLang="zh-CN" noProof="0"/>
          </a:p>
        </p:txBody>
      </p:sp>
    </p:spTree>
    <p:extLst>
      <p:ext uri="{BB962C8B-B14F-4D97-AF65-F5344CB8AC3E}">
        <p14:creationId xmlns:p14="http://schemas.microsoft.com/office/powerpoint/2010/main" val="775646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a1d4c6589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a1d4c6589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We are hoping to have conversations with people and draw information in an organic way. We are digging deep and trying to really understand who this person is and where they are at their best. We also really rely on existing relationships either directly with the jobseeker or their support system, so the employment specialist will be wanting to know a bit more about who the jobseeker is connected to, what they do for a living, etc. It may feel a little strange,  but hopefully you are building trust and rapport along the way and we hope that you understand the employment specialists intentions are to really mine any and all possibilities that can be accessed.</a:t>
            </a:r>
            <a:endParaRPr/>
          </a:p>
          <a:p>
            <a:pPr marL="0" lvl="0" indent="0" algn="l" rtl="0">
              <a:spcBef>
                <a:spcPts val="0"/>
              </a:spcBef>
              <a:spcAft>
                <a:spcPts val="0"/>
              </a:spcAft>
              <a:buNone/>
            </a:pPr>
            <a:r>
              <a:rPr lang="en"/>
              <a:t>From Michael Callahan white Paper, 2009</a:t>
            </a:r>
            <a:endParaRPr/>
          </a:p>
          <a:p>
            <a:pPr marL="0" lvl="0" indent="0" algn="l" rtl="0">
              <a:spcBef>
                <a:spcPts val="0"/>
              </a:spcBef>
              <a:spcAft>
                <a:spcPts val="0"/>
              </a:spcAft>
              <a:buNone/>
            </a:pPr>
            <a:r>
              <a:rPr lang="en"/>
              <a:t>The term competitive used here does not refer to “integrated, community employment” as many practitioners have implied. Rather, competitive refers to the true competition that job seekers face regarding both the demands of the job, as defined by employers, and the efforts of other job seekers vying for the job. In work performed by United Cerebral Palsy Associations during the 1990s, it was found that even with effective job matching and strong job site supports many job seekers with the most significant disabilities – those with intellectual, physical and multiple impact regarding work performance – were not able to achieve “competitive” standards. And these were the same individuals who were also performing poorly on the comparative evaluations and assessments that had continued, in spite of the changes in the 1992 Amendments to the Rehab Act that no longer required individuals to prove their feasibility to benefit. However, it was found that if employer expectations and competitive job descriptions could be restructured, that virtually all individuals could make beneficial contributions to workplaces for which employers were willing to offer pay at or above the minimum wage. </a:t>
            </a:r>
            <a:endParaRPr/>
          </a:p>
          <a:p>
            <a:pPr marL="0" lvl="0" indent="0" algn="l" rtl="0">
              <a:spcBef>
                <a:spcPts val="0"/>
              </a:spcBef>
              <a:spcAft>
                <a:spcPts val="0"/>
              </a:spcAft>
              <a:buNone/>
            </a:pPr>
            <a:endParaRPr/>
          </a:p>
          <a:p>
            <a:pPr marL="0" lvl="0" indent="0" algn="l" rtl="0">
              <a:spcBef>
                <a:spcPts val="0"/>
              </a:spcBef>
              <a:spcAft>
                <a:spcPts val="0"/>
              </a:spcAft>
              <a:buNone/>
            </a:pPr>
            <a:r>
              <a:rPr lang="en"/>
              <a:t>Amy and Jason - add in anything you would like to say? Feedback from providers?</a:t>
            </a:r>
            <a:endParaRPr/>
          </a:p>
        </p:txBody>
      </p:sp>
    </p:spTree>
    <p:extLst>
      <p:ext uri="{BB962C8B-B14F-4D97-AF65-F5344CB8AC3E}">
        <p14:creationId xmlns:p14="http://schemas.microsoft.com/office/powerpoint/2010/main" val="2434081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9</a:t>
            </a:fld>
            <a:endParaRPr lang="en-US" altLang="zh-CN" noProof="0"/>
          </a:p>
        </p:txBody>
      </p:sp>
    </p:spTree>
    <p:extLst>
      <p:ext uri="{BB962C8B-B14F-4D97-AF65-F5344CB8AC3E}">
        <p14:creationId xmlns:p14="http://schemas.microsoft.com/office/powerpoint/2010/main" val="961386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C9879-675E-2926-E5BF-3E38161557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AE23A0-AD2F-9511-8317-8BA14AD7E34E}"/>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988C602E-BBFE-5797-263D-85F928D87590}"/>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6BA85C2-8448-5B47-98F9-2F9CB4BF6AA5}"/>
              </a:ext>
            </a:extLst>
          </p:cNvPr>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10</a:t>
            </a:fld>
            <a:endParaRPr lang="en-US" altLang="zh-CN" noProof="0"/>
          </a:p>
        </p:txBody>
      </p:sp>
    </p:spTree>
    <p:extLst>
      <p:ext uri="{BB962C8B-B14F-4D97-AF65-F5344CB8AC3E}">
        <p14:creationId xmlns:p14="http://schemas.microsoft.com/office/powerpoint/2010/main" val="1892993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bg>
      <p:bgPr>
        <a:solidFill>
          <a:schemeClr val="accent3">
            <a:alpha val="2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C2501B-DEA6-190E-3633-E32F635B7CE1}"/>
              </a:ext>
            </a:extLst>
          </p:cNvPr>
          <p:cNvSpPr>
            <a:spLocks noGrp="1"/>
          </p:cNvSpPr>
          <p:nvPr>
            <p:ph type="title"/>
          </p:nvPr>
        </p:nvSpPr>
        <p:spPr>
          <a:xfrm>
            <a:off x="1484764" y="1986926"/>
            <a:ext cx="5257793" cy="2057441"/>
          </a:xfrm>
        </p:spPr>
        <p:txBody>
          <a:bodyPr>
            <a:noAutofit/>
          </a:bodyPr>
          <a:lstStyle/>
          <a:p>
            <a:r>
              <a:rPr lang="en-US" noProof="0"/>
              <a:t>Click to edit Master title style</a:t>
            </a:r>
          </a:p>
        </p:txBody>
      </p:sp>
      <p:cxnSp>
        <p:nvCxnSpPr>
          <p:cNvPr id="24" name="Straight Connector 2">
            <a:extLst>
              <a:ext uri="{FF2B5EF4-FFF2-40B4-BE49-F238E27FC236}">
                <a16:creationId xmlns:a16="http://schemas.microsoft.com/office/drawing/2014/main" id="{F1FCCFDB-D985-4322-AC87-F69214893708}"/>
              </a:ext>
            </a:extLst>
          </p:cNvPr>
          <p:cNvCxnSpPr/>
          <p:nvPr userDrawn="1"/>
        </p:nvCxnSpPr>
        <p:spPr>
          <a:xfrm>
            <a:off x="1509005" y="4172084"/>
            <a:ext cx="0" cy="760288"/>
          </a:xfrm>
          <a:prstGeom prst="line">
            <a:avLst/>
          </a:prstGeom>
          <a:noFill/>
          <a:ln w="19050" cap="flat" cmpd="sng" algn="ctr">
            <a:solidFill>
              <a:srgbClr val="D84400"/>
            </a:solidFill>
            <a:prstDash val="solid"/>
            <a:miter lim="800000"/>
          </a:ln>
          <a:effectLst/>
        </p:spPr>
      </p:cxnSp>
      <p:sp>
        <p:nvSpPr>
          <p:cNvPr id="27" name="Content placeholder 47" descr="Click icon to add picture">
            <a:extLst>
              <a:ext uri="{FF2B5EF4-FFF2-40B4-BE49-F238E27FC236}">
                <a16:creationId xmlns:a16="http://schemas.microsoft.com/office/drawing/2014/main" id="{EA8265B5-83C5-4AE9-88AB-3F2443B57F00}"/>
              </a:ext>
            </a:extLst>
          </p:cNvPr>
          <p:cNvSpPr>
            <a:spLocks noGrp="1"/>
          </p:cNvSpPr>
          <p:nvPr>
            <p:ph type="body" sz="quarter" idx="28" hasCustomPrompt="1"/>
          </p:nvPr>
        </p:nvSpPr>
        <p:spPr>
          <a:xfrm>
            <a:off x="1601366" y="4172084"/>
            <a:ext cx="1570612" cy="760288"/>
          </a:xfrm>
          <a:prstGeom prst="rect">
            <a:avLst/>
          </a:prstGeom>
        </p:spPr>
        <p:txBody>
          <a:bodyPr>
            <a:noAutofit/>
          </a:bodyPr>
          <a:lstStyle>
            <a:lvl1pPr marL="0" indent="0">
              <a:lnSpc>
                <a:spcPct val="100000"/>
              </a:lnSpc>
              <a:buNone/>
              <a:defRPr sz="1800" b="0">
                <a:solidFill>
                  <a:schemeClr val="accent6"/>
                </a:solidFill>
              </a:defRPr>
            </a:lvl1pPr>
            <a:lvl2pPr>
              <a:defRPr sz="1000"/>
            </a:lvl2pPr>
            <a:lvl3pPr>
              <a:defRPr sz="900"/>
            </a:lvl3pPr>
            <a:lvl4pPr>
              <a:defRPr sz="800"/>
            </a:lvl4pPr>
            <a:lvl5pPr>
              <a:defRPr sz="800"/>
            </a:lvl5pPr>
          </a:lstStyle>
          <a:p>
            <a:pPr lvl="0"/>
            <a:r>
              <a:rPr lang="en-US" altLang="zh-CN" noProof="0"/>
              <a:t>Click to edit Master title style </a:t>
            </a:r>
          </a:p>
        </p:txBody>
      </p:sp>
      <p:sp>
        <p:nvSpPr>
          <p:cNvPr id="47" name="Content placeholder 47">
            <a:extLst>
              <a:ext uri="{FF2B5EF4-FFF2-40B4-BE49-F238E27FC236}">
                <a16:creationId xmlns:a16="http://schemas.microsoft.com/office/drawing/2014/main" id="{0FFAAB58-ABE4-41AC-B94E-432936CE0301}"/>
              </a:ext>
            </a:extLst>
          </p:cNvPr>
          <p:cNvSpPr>
            <a:spLocks noGrp="1"/>
          </p:cNvSpPr>
          <p:nvPr>
            <p:ph type="pic" sz="quarter" idx="47" hasCustomPrompt="1"/>
          </p:nvPr>
        </p:nvSpPr>
        <p:spPr>
          <a:xfrm>
            <a:off x="6742557" y="821836"/>
            <a:ext cx="4405503" cy="5066346"/>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a:solidFill>
                  <a:schemeClr val="accent6"/>
                </a:solidFill>
              </a:defRPr>
            </a:lvl1pPr>
          </a:lstStyle>
          <a:p>
            <a:r>
              <a:rPr lang="en-US" altLang="zh-CN" noProof="0"/>
              <a:t>Click icon to add picture≈≈</a:t>
            </a:r>
          </a:p>
        </p:txBody>
      </p:sp>
      <p:sp>
        <p:nvSpPr>
          <p:cNvPr id="9" name="Freeform: Shape 11">
            <a:extLst>
              <a:ext uri="{FF2B5EF4-FFF2-40B4-BE49-F238E27FC236}">
                <a16:creationId xmlns:a16="http://schemas.microsoft.com/office/drawing/2014/main" id="{9ECA281C-F2CB-AE9D-DCD6-F94D3FEE2E67}"/>
              </a:ext>
            </a:extLst>
          </p:cNvPr>
          <p:cNvSpPr/>
          <p:nvPr userDrawn="1"/>
        </p:nvSpPr>
        <p:spPr>
          <a:xfrm>
            <a:off x="7441324" y="5568778"/>
            <a:ext cx="829927" cy="949454"/>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3"/>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osterama Text SemiBold"/>
              <a:ea typeface="+mn-ea"/>
              <a:cs typeface="+mn-cs"/>
            </a:endParaRPr>
          </a:p>
        </p:txBody>
      </p:sp>
    </p:spTree>
    <p:extLst>
      <p:ext uri="{BB962C8B-B14F-4D97-AF65-F5344CB8AC3E}">
        <p14:creationId xmlns:p14="http://schemas.microsoft.com/office/powerpoint/2010/main" val="3496649517"/>
      </p:ext>
    </p:extLst>
  </p:cSld>
  <p:clrMapOvr>
    <a:masterClrMapping/>
  </p:clrMapOvr>
  <p:extLst>
    <p:ext uri="{DCECCB84-F9BA-43D5-87BE-67443E8EF086}">
      <p15:sldGuideLst xmlns:p15="http://schemas.microsoft.com/office/powerpoint/2012/main">
        <p15:guide id="1" pos="528">
          <p15:clr>
            <a:srgbClr val="FBAE40"/>
          </p15:clr>
        </p15:guide>
        <p15:guide id="2" orient="horz" pos="52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with Icons">
    <p:spTree>
      <p:nvGrpSpPr>
        <p:cNvPr id="1" name=""/>
        <p:cNvGrpSpPr/>
        <p:nvPr/>
      </p:nvGrpSpPr>
      <p:grpSpPr>
        <a:xfrm>
          <a:off x="0" y="0"/>
          <a:ext cx="0" cy="0"/>
          <a:chOff x="0" y="0"/>
          <a:chExt cx="0" cy="0"/>
        </a:xfrm>
      </p:grpSpPr>
      <p:sp>
        <p:nvSpPr>
          <p:cNvPr id="4" name="Freeform: Shape 6">
            <a:extLst>
              <a:ext uri="{FF2B5EF4-FFF2-40B4-BE49-F238E27FC236}">
                <a16:creationId xmlns:a16="http://schemas.microsoft.com/office/drawing/2014/main" id="{A533F602-EEC9-45F6-8223-8C8F4914919D}"/>
              </a:ext>
            </a:extLst>
          </p:cNvPr>
          <p:cNvSpPr/>
          <p:nvPr userDrawn="1"/>
        </p:nvSpPr>
        <p:spPr>
          <a:xfrm>
            <a:off x="2121636" y="2070606"/>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accent6"/>
              </a:solidFill>
            </a:endParaRPr>
          </a:p>
        </p:txBody>
      </p:sp>
      <p:sp>
        <p:nvSpPr>
          <p:cNvPr id="5" name="Freeform: Shape 7">
            <a:extLst>
              <a:ext uri="{FF2B5EF4-FFF2-40B4-BE49-F238E27FC236}">
                <a16:creationId xmlns:a16="http://schemas.microsoft.com/office/drawing/2014/main" id="{08F73F8C-5CF8-4470-AE2B-8E6D7952FF3E}"/>
              </a:ext>
            </a:extLst>
          </p:cNvPr>
          <p:cNvSpPr/>
          <p:nvPr userDrawn="1"/>
        </p:nvSpPr>
        <p:spPr>
          <a:xfrm>
            <a:off x="4174867" y="2073440"/>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accent6"/>
              </a:solidFill>
            </a:endParaRPr>
          </a:p>
        </p:txBody>
      </p:sp>
      <p:sp>
        <p:nvSpPr>
          <p:cNvPr id="6" name="Freeform: Shape 8">
            <a:extLst>
              <a:ext uri="{FF2B5EF4-FFF2-40B4-BE49-F238E27FC236}">
                <a16:creationId xmlns:a16="http://schemas.microsoft.com/office/drawing/2014/main" id="{1299AD72-44AB-4D37-ABBB-9E295508DDB5}"/>
              </a:ext>
            </a:extLst>
          </p:cNvPr>
          <p:cNvSpPr/>
          <p:nvPr userDrawn="1"/>
        </p:nvSpPr>
        <p:spPr>
          <a:xfrm>
            <a:off x="6308379" y="2064520"/>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accent6"/>
              </a:solidFill>
            </a:endParaRPr>
          </a:p>
        </p:txBody>
      </p:sp>
      <p:sp>
        <p:nvSpPr>
          <p:cNvPr id="7" name="Freeform: Shape 9">
            <a:extLst>
              <a:ext uri="{FF2B5EF4-FFF2-40B4-BE49-F238E27FC236}">
                <a16:creationId xmlns:a16="http://schemas.microsoft.com/office/drawing/2014/main" id="{834981F1-A16D-4CA2-8001-0D2A65539268}"/>
              </a:ext>
            </a:extLst>
          </p:cNvPr>
          <p:cNvSpPr/>
          <p:nvPr userDrawn="1"/>
        </p:nvSpPr>
        <p:spPr>
          <a:xfrm>
            <a:off x="8407152" y="2068980"/>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accent6"/>
              </a:solidFill>
            </a:endParaRPr>
          </a:p>
        </p:txBody>
      </p:sp>
      <p:sp>
        <p:nvSpPr>
          <p:cNvPr id="31" name="Content placeholder 47" descr="Click icon to add picture">
            <a:extLst>
              <a:ext uri="{FF2B5EF4-FFF2-40B4-BE49-F238E27FC236}">
                <a16:creationId xmlns:a16="http://schemas.microsoft.com/office/drawing/2014/main" id="{7AA46292-B7E4-4DB5-85D0-C4F19D66F86C}"/>
              </a:ext>
            </a:extLst>
          </p:cNvPr>
          <p:cNvSpPr>
            <a:spLocks noGrp="1"/>
          </p:cNvSpPr>
          <p:nvPr>
            <p:ph type="body" sz="quarter" idx="27" hasCustomPrompt="1"/>
          </p:nvPr>
        </p:nvSpPr>
        <p:spPr>
          <a:xfrm>
            <a:off x="821770" y="4416565"/>
            <a:ext cx="1877575" cy="506399"/>
          </a:xfrm>
          <a:prstGeom prst="rect">
            <a:avLst/>
          </a:prstGeom>
        </p:spPr>
        <p:txBody>
          <a:bodyPr>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a:t>Click to edit Master title style </a:t>
            </a:r>
          </a:p>
        </p:txBody>
      </p:sp>
      <p:sp>
        <p:nvSpPr>
          <p:cNvPr id="32" name="Content placeholder 47">
            <a:extLst>
              <a:ext uri="{FF2B5EF4-FFF2-40B4-BE49-F238E27FC236}">
                <a16:creationId xmlns:a16="http://schemas.microsoft.com/office/drawing/2014/main" id="{382E7D57-1A1A-432F-AEA9-9730DEE1572B}"/>
              </a:ext>
            </a:extLst>
          </p:cNvPr>
          <p:cNvSpPr>
            <a:spLocks noGrp="1"/>
          </p:cNvSpPr>
          <p:nvPr>
            <p:ph type="body" sz="quarter" idx="28" hasCustomPrompt="1"/>
          </p:nvPr>
        </p:nvSpPr>
        <p:spPr>
          <a:xfrm>
            <a:off x="912627"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a:t>Click to edit Master text styles </a:t>
            </a:r>
          </a:p>
        </p:txBody>
      </p:sp>
      <p:sp>
        <p:nvSpPr>
          <p:cNvPr id="33" name="Content placeholder 47" descr="Click icon to add picture">
            <a:extLst>
              <a:ext uri="{FF2B5EF4-FFF2-40B4-BE49-F238E27FC236}">
                <a16:creationId xmlns:a16="http://schemas.microsoft.com/office/drawing/2014/main" id="{E51F0384-440E-45B9-91E7-78CA13DE0B98}"/>
              </a:ext>
            </a:extLst>
          </p:cNvPr>
          <p:cNvSpPr>
            <a:spLocks noGrp="1"/>
          </p:cNvSpPr>
          <p:nvPr>
            <p:ph type="body" sz="quarter" idx="49" hasCustomPrompt="1"/>
          </p:nvPr>
        </p:nvSpPr>
        <p:spPr>
          <a:xfrm>
            <a:off x="2888314" y="4416565"/>
            <a:ext cx="1877575" cy="506399"/>
          </a:xfrm>
          <a:prstGeom prst="rect">
            <a:avLst/>
          </a:prstGeom>
        </p:spPr>
        <p:txBody>
          <a:bodyPr>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a:t>Click to edit Master title style </a:t>
            </a:r>
          </a:p>
        </p:txBody>
      </p:sp>
      <p:sp>
        <p:nvSpPr>
          <p:cNvPr id="34" name="Content placeholder 47">
            <a:extLst>
              <a:ext uri="{FF2B5EF4-FFF2-40B4-BE49-F238E27FC236}">
                <a16:creationId xmlns:a16="http://schemas.microsoft.com/office/drawing/2014/main" id="{35EAE525-3692-40E8-894E-B19171FF64F6}"/>
              </a:ext>
            </a:extLst>
          </p:cNvPr>
          <p:cNvSpPr>
            <a:spLocks noGrp="1"/>
          </p:cNvSpPr>
          <p:nvPr>
            <p:ph type="body" sz="quarter" idx="50" hasCustomPrompt="1"/>
          </p:nvPr>
        </p:nvSpPr>
        <p:spPr>
          <a:xfrm>
            <a:off x="2979171"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a:t>Click to edit Master text styles </a:t>
            </a:r>
          </a:p>
        </p:txBody>
      </p:sp>
      <p:sp>
        <p:nvSpPr>
          <p:cNvPr id="35" name="Content placeholder 47" descr="Click icon to add picture">
            <a:extLst>
              <a:ext uri="{FF2B5EF4-FFF2-40B4-BE49-F238E27FC236}">
                <a16:creationId xmlns:a16="http://schemas.microsoft.com/office/drawing/2014/main" id="{847DC539-F391-4470-96EB-486AB02DADBB}"/>
              </a:ext>
            </a:extLst>
          </p:cNvPr>
          <p:cNvSpPr>
            <a:spLocks noGrp="1"/>
          </p:cNvSpPr>
          <p:nvPr>
            <p:ph type="body" sz="quarter" idx="51" hasCustomPrompt="1"/>
          </p:nvPr>
        </p:nvSpPr>
        <p:spPr>
          <a:xfrm>
            <a:off x="5073898" y="4416565"/>
            <a:ext cx="1877575" cy="506399"/>
          </a:xfrm>
          <a:prstGeom prst="rect">
            <a:avLst/>
          </a:prstGeom>
        </p:spPr>
        <p:txBody>
          <a:bodyPr>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a:t>Click to edit Master title style </a:t>
            </a:r>
          </a:p>
        </p:txBody>
      </p:sp>
      <p:sp>
        <p:nvSpPr>
          <p:cNvPr id="36" name="Content placeholder 47">
            <a:extLst>
              <a:ext uri="{FF2B5EF4-FFF2-40B4-BE49-F238E27FC236}">
                <a16:creationId xmlns:a16="http://schemas.microsoft.com/office/drawing/2014/main" id="{50988645-D146-4AFE-B87D-279279577176}"/>
              </a:ext>
            </a:extLst>
          </p:cNvPr>
          <p:cNvSpPr>
            <a:spLocks noGrp="1"/>
          </p:cNvSpPr>
          <p:nvPr>
            <p:ph type="body" sz="quarter" idx="52" hasCustomPrompt="1"/>
          </p:nvPr>
        </p:nvSpPr>
        <p:spPr>
          <a:xfrm>
            <a:off x="5164755"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a:t>Click to edit Master text styles </a:t>
            </a:r>
          </a:p>
        </p:txBody>
      </p:sp>
      <p:sp>
        <p:nvSpPr>
          <p:cNvPr id="37" name="Content placeholder 47" descr="Click icon to add picture">
            <a:extLst>
              <a:ext uri="{FF2B5EF4-FFF2-40B4-BE49-F238E27FC236}">
                <a16:creationId xmlns:a16="http://schemas.microsoft.com/office/drawing/2014/main" id="{6712E8AC-14E0-42CC-8037-7C1D0E044B61}"/>
              </a:ext>
            </a:extLst>
          </p:cNvPr>
          <p:cNvSpPr>
            <a:spLocks noGrp="1"/>
          </p:cNvSpPr>
          <p:nvPr>
            <p:ph type="body" sz="quarter" idx="53" hasCustomPrompt="1"/>
          </p:nvPr>
        </p:nvSpPr>
        <p:spPr>
          <a:xfrm>
            <a:off x="7259482" y="4416565"/>
            <a:ext cx="1877575" cy="506399"/>
          </a:xfrm>
          <a:prstGeom prst="rect">
            <a:avLst/>
          </a:prstGeom>
        </p:spPr>
        <p:txBody>
          <a:bodyPr>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a:t>Click to edit Master title style </a:t>
            </a:r>
          </a:p>
        </p:txBody>
      </p:sp>
      <p:sp>
        <p:nvSpPr>
          <p:cNvPr id="38" name="Content placeholder 47">
            <a:extLst>
              <a:ext uri="{FF2B5EF4-FFF2-40B4-BE49-F238E27FC236}">
                <a16:creationId xmlns:a16="http://schemas.microsoft.com/office/drawing/2014/main" id="{C68DF822-6F14-4839-BD33-6874C8136EE0}"/>
              </a:ext>
            </a:extLst>
          </p:cNvPr>
          <p:cNvSpPr>
            <a:spLocks noGrp="1"/>
          </p:cNvSpPr>
          <p:nvPr>
            <p:ph type="body" sz="quarter" idx="54" hasCustomPrompt="1"/>
          </p:nvPr>
        </p:nvSpPr>
        <p:spPr>
          <a:xfrm>
            <a:off x="7350339"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a:t>Click to edit Master text styles </a:t>
            </a:r>
          </a:p>
        </p:txBody>
      </p:sp>
      <p:sp>
        <p:nvSpPr>
          <p:cNvPr id="39" name="Content placeholder 47" descr="Click icon to add picture">
            <a:extLst>
              <a:ext uri="{FF2B5EF4-FFF2-40B4-BE49-F238E27FC236}">
                <a16:creationId xmlns:a16="http://schemas.microsoft.com/office/drawing/2014/main" id="{2D1F75C7-DA21-4400-B066-F38190B4F520}"/>
              </a:ext>
            </a:extLst>
          </p:cNvPr>
          <p:cNvSpPr>
            <a:spLocks noGrp="1"/>
          </p:cNvSpPr>
          <p:nvPr>
            <p:ph type="body" sz="quarter" idx="55" hasCustomPrompt="1"/>
          </p:nvPr>
        </p:nvSpPr>
        <p:spPr>
          <a:xfrm>
            <a:off x="9445066" y="4416565"/>
            <a:ext cx="1877575" cy="506399"/>
          </a:xfrm>
          <a:prstGeom prst="rect">
            <a:avLst/>
          </a:prstGeom>
        </p:spPr>
        <p:txBody>
          <a:bodyPr>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a:t>Click to edit Master title style </a:t>
            </a:r>
          </a:p>
        </p:txBody>
      </p:sp>
      <p:sp>
        <p:nvSpPr>
          <p:cNvPr id="40" name="Content placeholder 47">
            <a:extLst>
              <a:ext uri="{FF2B5EF4-FFF2-40B4-BE49-F238E27FC236}">
                <a16:creationId xmlns:a16="http://schemas.microsoft.com/office/drawing/2014/main" id="{F7CF6BF0-A40D-4F18-B9DF-D9C4106065D2}"/>
              </a:ext>
            </a:extLst>
          </p:cNvPr>
          <p:cNvSpPr>
            <a:spLocks noGrp="1"/>
          </p:cNvSpPr>
          <p:nvPr>
            <p:ph type="body" sz="quarter" idx="56" hasCustomPrompt="1"/>
          </p:nvPr>
        </p:nvSpPr>
        <p:spPr>
          <a:xfrm>
            <a:off x="9535923"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a:t>Click to edit Master text styles </a:t>
            </a:r>
          </a:p>
        </p:txBody>
      </p:sp>
      <p:sp>
        <p:nvSpPr>
          <p:cNvPr id="41" name="Content placeholder 47">
            <a:extLst>
              <a:ext uri="{FF2B5EF4-FFF2-40B4-BE49-F238E27FC236}">
                <a16:creationId xmlns:a16="http://schemas.microsoft.com/office/drawing/2014/main" id="{95C6B2A2-937E-4C7D-92E3-8A105DD43A98}"/>
              </a:ext>
            </a:extLst>
          </p:cNvPr>
          <p:cNvSpPr>
            <a:spLocks noGrp="1"/>
          </p:cNvSpPr>
          <p:nvPr>
            <p:ph type="pic" sz="quarter" idx="57"/>
          </p:nvPr>
        </p:nvSpPr>
        <p:spPr>
          <a:xfrm>
            <a:off x="983282"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42" name="Content placeholder 47">
            <a:extLst>
              <a:ext uri="{FF2B5EF4-FFF2-40B4-BE49-F238E27FC236}">
                <a16:creationId xmlns:a16="http://schemas.microsoft.com/office/drawing/2014/main" id="{A9ECEF10-95EB-4F03-B3B1-8FC0E421618E}"/>
              </a:ext>
            </a:extLst>
          </p:cNvPr>
          <p:cNvSpPr>
            <a:spLocks noGrp="1"/>
          </p:cNvSpPr>
          <p:nvPr>
            <p:ph type="pic" sz="quarter" idx="58"/>
          </p:nvPr>
        </p:nvSpPr>
        <p:spPr>
          <a:xfrm>
            <a:off x="3109346"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43" name="Content placeholder 47">
            <a:extLst>
              <a:ext uri="{FF2B5EF4-FFF2-40B4-BE49-F238E27FC236}">
                <a16:creationId xmlns:a16="http://schemas.microsoft.com/office/drawing/2014/main" id="{12D92FE1-9874-49B8-8FDC-F903A4843015}"/>
              </a:ext>
            </a:extLst>
          </p:cNvPr>
          <p:cNvSpPr>
            <a:spLocks noGrp="1"/>
          </p:cNvSpPr>
          <p:nvPr>
            <p:ph type="pic" sz="quarter" idx="59"/>
          </p:nvPr>
        </p:nvSpPr>
        <p:spPr>
          <a:xfrm>
            <a:off x="5235410"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44" name="Content placeholder 47">
            <a:extLst>
              <a:ext uri="{FF2B5EF4-FFF2-40B4-BE49-F238E27FC236}">
                <a16:creationId xmlns:a16="http://schemas.microsoft.com/office/drawing/2014/main" id="{12070F52-AB91-476E-9FE0-5403568A11DD}"/>
              </a:ext>
            </a:extLst>
          </p:cNvPr>
          <p:cNvSpPr>
            <a:spLocks noGrp="1"/>
          </p:cNvSpPr>
          <p:nvPr>
            <p:ph type="pic" sz="quarter" idx="60"/>
          </p:nvPr>
        </p:nvSpPr>
        <p:spPr>
          <a:xfrm>
            <a:off x="7361474"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45" name="Content placeholder 47">
            <a:extLst>
              <a:ext uri="{FF2B5EF4-FFF2-40B4-BE49-F238E27FC236}">
                <a16:creationId xmlns:a16="http://schemas.microsoft.com/office/drawing/2014/main" id="{13AE459B-26D7-43FC-BE0B-EF7B119D7D40}"/>
              </a:ext>
            </a:extLst>
          </p:cNvPr>
          <p:cNvSpPr>
            <a:spLocks noGrp="1"/>
          </p:cNvSpPr>
          <p:nvPr>
            <p:ph type="pic" sz="quarter" idx="61"/>
          </p:nvPr>
        </p:nvSpPr>
        <p:spPr>
          <a:xfrm>
            <a:off x="9487536"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25" name="Title Placeholder 4">
            <a:extLst>
              <a:ext uri="{FF2B5EF4-FFF2-40B4-BE49-F238E27FC236}">
                <a16:creationId xmlns:a16="http://schemas.microsoft.com/office/drawing/2014/main" id="{C8ECEE37-7B17-4FD7-2612-FBD357E104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lgn="ctr">
              <a:defRPr>
                <a:solidFill>
                  <a:schemeClr val="accent6"/>
                </a:solidFill>
              </a:defRPr>
            </a:lvl1pPr>
          </a:lstStyle>
          <a:p>
            <a:r>
              <a:rPr lang="en-US"/>
              <a:t>Click to edit Master title style</a:t>
            </a:r>
          </a:p>
        </p:txBody>
      </p:sp>
      <p:sp>
        <p:nvSpPr>
          <p:cNvPr id="2" name="Footer Placeholder 1">
            <a:extLst>
              <a:ext uri="{FF2B5EF4-FFF2-40B4-BE49-F238E27FC236}">
                <a16:creationId xmlns:a16="http://schemas.microsoft.com/office/drawing/2014/main" id="{F7F2CD23-FF0B-8184-9F40-957043412F1C}"/>
              </a:ext>
            </a:extLst>
          </p:cNvPr>
          <p:cNvSpPr>
            <a:spLocks noGrp="1"/>
          </p:cNvSpPr>
          <p:nvPr>
            <p:ph type="ftr" sz="quarter" idx="62"/>
          </p:nvPr>
        </p:nvSpPr>
        <p:spPr/>
        <p:txBody>
          <a:bodyPr>
            <a:noAutofit/>
          </a:bodyPr>
          <a:lstStyle>
            <a:lvl1pPr>
              <a:defRPr>
                <a:solidFill>
                  <a:schemeClr val="accent6"/>
                </a:solidFill>
              </a:defRPr>
            </a:lvl1pPr>
          </a:lstStyle>
          <a:p>
            <a:r>
              <a:rPr lang="en-US"/>
              <a:t>Presentation title</a:t>
            </a:r>
          </a:p>
        </p:txBody>
      </p:sp>
      <p:sp>
        <p:nvSpPr>
          <p:cNvPr id="3" name="Slide Number Placeholder 2">
            <a:extLst>
              <a:ext uri="{FF2B5EF4-FFF2-40B4-BE49-F238E27FC236}">
                <a16:creationId xmlns:a16="http://schemas.microsoft.com/office/drawing/2014/main" id="{7876D293-58F2-B8E9-6576-2676F210D7CF}"/>
              </a:ext>
            </a:extLst>
          </p:cNvPr>
          <p:cNvSpPr>
            <a:spLocks noGrp="1"/>
          </p:cNvSpPr>
          <p:nvPr>
            <p:ph type="sldNum" sz="quarter" idx="63"/>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a:p>
        </p:txBody>
      </p:sp>
    </p:spTree>
    <p:extLst>
      <p:ext uri="{BB962C8B-B14F-4D97-AF65-F5344CB8AC3E}">
        <p14:creationId xmlns:p14="http://schemas.microsoft.com/office/powerpoint/2010/main" val="693317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32" name="Content placeholder 47">
            <a:extLst>
              <a:ext uri="{FF2B5EF4-FFF2-40B4-BE49-F238E27FC236}">
                <a16:creationId xmlns:a16="http://schemas.microsoft.com/office/drawing/2014/main" id="{67FF6BA4-2B1B-4B51-9FE3-A67E3DCC3184}"/>
              </a:ext>
            </a:extLst>
          </p:cNvPr>
          <p:cNvSpPr>
            <a:spLocks noGrp="1"/>
          </p:cNvSpPr>
          <p:nvPr>
            <p:ph type="body" sz="quarter" idx="32" hasCustomPrompt="1"/>
          </p:nvPr>
        </p:nvSpPr>
        <p:spPr>
          <a:xfrm>
            <a:off x="838200" y="2929823"/>
            <a:ext cx="1865376" cy="2464293"/>
          </a:xfrm>
          <a:prstGeom prst="rect">
            <a:avLst/>
          </a:prstGeom>
          <a:ln w="19050">
            <a:solidFill>
              <a:schemeClr val="accent3"/>
            </a:solidFill>
          </a:ln>
        </p:spPr>
        <p:txBody>
          <a:bodyPr tIns="219456">
            <a:noAutofit/>
          </a:bodyPr>
          <a:lstStyle>
            <a:lvl1pPr marL="0" indent="0" algn="ctr">
              <a:lnSpc>
                <a:spcPct val="100000"/>
              </a:lnSpc>
              <a:spcBef>
                <a:spcPts val="0"/>
              </a:spcBef>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a:t>Click to edit Master text styles </a:t>
            </a:r>
          </a:p>
        </p:txBody>
      </p:sp>
      <p:sp>
        <p:nvSpPr>
          <p:cNvPr id="30" name="Content placeholder 47">
            <a:extLst>
              <a:ext uri="{FF2B5EF4-FFF2-40B4-BE49-F238E27FC236}">
                <a16:creationId xmlns:a16="http://schemas.microsoft.com/office/drawing/2014/main" id="{88E2377A-ED6B-4D69-A9DC-647CB22A5204}"/>
              </a:ext>
            </a:extLst>
          </p:cNvPr>
          <p:cNvSpPr>
            <a:spLocks noGrp="1"/>
          </p:cNvSpPr>
          <p:nvPr>
            <p:ph type="body" sz="quarter" idx="50" hasCustomPrompt="1"/>
          </p:nvPr>
        </p:nvSpPr>
        <p:spPr>
          <a:xfrm>
            <a:off x="3000303" y="2929823"/>
            <a:ext cx="1867186" cy="2471878"/>
          </a:xfrm>
          <a:prstGeom prst="rect">
            <a:avLst/>
          </a:prstGeom>
          <a:ln w="19050">
            <a:solidFill>
              <a:schemeClr val="accent3"/>
            </a:solidFill>
          </a:ln>
        </p:spPr>
        <p:txBody>
          <a:bodyPr tIns="219456">
            <a:noAutofit/>
          </a:bodyPr>
          <a:lstStyle>
            <a:lvl1pPr marL="0" indent="0" algn="ctr">
              <a:lnSpc>
                <a:spcPct val="100000"/>
              </a:lnSpc>
              <a:spcBef>
                <a:spcPts val="0"/>
              </a:spcBef>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a:t>Click to edit Master text styles </a:t>
            </a:r>
          </a:p>
        </p:txBody>
      </p:sp>
      <p:sp>
        <p:nvSpPr>
          <p:cNvPr id="31" name="Content placeholder 47">
            <a:extLst>
              <a:ext uri="{FF2B5EF4-FFF2-40B4-BE49-F238E27FC236}">
                <a16:creationId xmlns:a16="http://schemas.microsoft.com/office/drawing/2014/main" id="{ECC27D7D-FA65-E93F-3C7E-AADBF7E0CC2C}"/>
              </a:ext>
            </a:extLst>
          </p:cNvPr>
          <p:cNvSpPr>
            <a:spLocks noGrp="1"/>
          </p:cNvSpPr>
          <p:nvPr>
            <p:ph type="body" sz="quarter" idx="51" hasCustomPrompt="1"/>
          </p:nvPr>
        </p:nvSpPr>
        <p:spPr>
          <a:xfrm>
            <a:off x="5164216" y="2929823"/>
            <a:ext cx="1865376" cy="2464293"/>
          </a:xfrm>
          <a:prstGeom prst="rect">
            <a:avLst/>
          </a:prstGeom>
          <a:ln w="19050">
            <a:solidFill>
              <a:schemeClr val="accent3"/>
            </a:solidFill>
          </a:ln>
        </p:spPr>
        <p:txBody>
          <a:bodyPr tIns="219456">
            <a:noAutofit/>
          </a:bodyPr>
          <a:lstStyle>
            <a:lvl1pPr marL="0" indent="0" algn="ctr">
              <a:lnSpc>
                <a:spcPct val="100000"/>
              </a:lnSpc>
              <a:spcBef>
                <a:spcPts val="0"/>
              </a:spcBef>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a:t>Click to edit Master text styles </a:t>
            </a:r>
          </a:p>
        </p:txBody>
      </p:sp>
      <p:sp>
        <p:nvSpPr>
          <p:cNvPr id="33" name="Content placeholder 47">
            <a:extLst>
              <a:ext uri="{FF2B5EF4-FFF2-40B4-BE49-F238E27FC236}">
                <a16:creationId xmlns:a16="http://schemas.microsoft.com/office/drawing/2014/main" id="{DF5280E4-E86B-9E17-04A1-072A8148C3BD}"/>
              </a:ext>
            </a:extLst>
          </p:cNvPr>
          <p:cNvSpPr>
            <a:spLocks noGrp="1"/>
          </p:cNvSpPr>
          <p:nvPr>
            <p:ph type="body" sz="quarter" idx="52" hasCustomPrompt="1"/>
          </p:nvPr>
        </p:nvSpPr>
        <p:spPr>
          <a:xfrm>
            <a:off x="7326319" y="2929823"/>
            <a:ext cx="1865376" cy="2464293"/>
          </a:xfrm>
          <a:prstGeom prst="rect">
            <a:avLst/>
          </a:prstGeom>
          <a:ln w="19050">
            <a:solidFill>
              <a:schemeClr val="accent3"/>
            </a:solidFill>
          </a:ln>
        </p:spPr>
        <p:txBody>
          <a:bodyPr tIns="219456">
            <a:noAutofit/>
          </a:bodyPr>
          <a:lstStyle>
            <a:lvl1pPr marL="0" indent="0" algn="ctr">
              <a:lnSpc>
                <a:spcPct val="100000"/>
              </a:lnSpc>
              <a:spcBef>
                <a:spcPts val="0"/>
              </a:spcBef>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a:t>Click to edit Master text styles </a:t>
            </a:r>
          </a:p>
        </p:txBody>
      </p:sp>
      <p:sp>
        <p:nvSpPr>
          <p:cNvPr id="37" name="Content placeholder 47">
            <a:extLst>
              <a:ext uri="{FF2B5EF4-FFF2-40B4-BE49-F238E27FC236}">
                <a16:creationId xmlns:a16="http://schemas.microsoft.com/office/drawing/2014/main" id="{42F4F0D3-AF64-7F92-FF1C-F5D1DC62A388}"/>
              </a:ext>
            </a:extLst>
          </p:cNvPr>
          <p:cNvSpPr>
            <a:spLocks noGrp="1"/>
          </p:cNvSpPr>
          <p:nvPr>
            <p:ph type="body" sz="quarter" idx="53" hasCustomPrompt="1"/>
          </p:nvPr>
        </p:nvSpPr>
        <p:spPr>
          <a:xfrm>
            <a:off x="9488424" y="2929823"/>
            <a:ext cx="1865376" cy="2464293"/>
          </a:xfrm>
          <a:prstGeom prst="rect">
            <a:avLst/>
          </a:prstGeom>
          <a:ln w="19050">
            <a:solidFill>
              <a:schemeClr val="accent3"/>
            </a:solidFill>
          </a:ln>
        </p:spPr>
        <p:txBody>
          <a:bodyPr tIns="219456">
            <a:noAutofit/>
          </a:bodyPr>
          <a:lstStyle>
            <a:lvl1pPr marL="0" indent="0" algn="ctr">
              <a:lnSpc>
                <a:spcPct val="100000"/>
              </a:lnSpc>
              <a:spcBef>
                <a:spcPts val="0"/>
              </a:spcBef>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a:t>Click to edit Master text styles </a:t>
            </a:r>
          </a:p>
        </p:txBody>
      </p:sp>
      <p:sp>
        <p:nvSpPr>
          <p:cNvPr id="27" name="Content placeholder 47">
            <a:extLst>
              <a:ext uri="{FF2B5EF4-FFF2-40B4-BE49-F238E27FC236}">
                <a16:creationId xmlns:a16="http://schemas.microsoft.com/office/drawing/2014/main" id="{43D089D6-48B5-43AB-A887-EEF910BA9161}"/>
              </a:ext>
            </a:extLst>
          </p:cNvPr>
          <p:cNvSpPr>
            <a:spLocks noGrp="1"/>
          </p:cNvSpPr>
          <p:nvPr>
            <p:ph type="body" sz="quarter" idx="27" hasCustomPrompt="1"/>
          </p:nvPr>
        </p:nvSpPr>
        <p:spPr>
          <a:xfrm>
            <a:off x="838200" y="2067143"/>
            <a:ext cx="1865376" cy="866219"/>
          </a:xfrm>
          <a:prstGeom prst="rect">
            <a:avLst/>
          </a:prstGeom>
          <a:ln w="19050">
            <a:solidFill>
              <a:schemeClr val="accent3"/>
            </a:solidFill>
          </a:ln>
        </p:spPr>
        <p:txBody>
          <a:bodyPr anchor="ctr">
            <a:noAutofit/>
          </a:bodyPr>
          <a:lstStyle>
            <a:lvl1pPr marL="0" indent="0" algn="ctr">
              <a:lnSpc>
                <a:spcPct val="100000"/>
              </a:lnSpc>
              <a:buFontTx/>
              <a:buNone/>
              <a:defRPr sz="1800" b="1" i="0">
                <a:solidFill>
                  <a:schemeClr val="accent6"/>
                </a:solidFill>
                <a:latin typeface="+mn-lt"/>
              </a:defRPr>
            </a:lvl1pPr>
          </a:lstStyle>
          <a:p>
            <a:pPr lvl="0"/>
            <a:r>
              <a:rPr lang="en-US" altLang="zh-CN"/>
              <a:t>Click to edit Master title style</a:t>
            </a:r>
            <a:endParaRPr lang="zh-CN" altLang="en-US"/>
          </a:p>
        </p:txBody>
      </p:sp>
      <p:sp>
        <p:nvSpPr>
          <p:cNvPr id="24" name="Title Placeholder 4">
            <a:extLst>
              <a:ext uri="{FF2B5EF4-FFF2-40B4-BE49-F238E27FC236}">
                <a16:creationId xmlns:a16="http://schemas.microsoft.com/office/drawing/2014/main" id="{69ABDED2-7EB3-3ABE-90D0-E6C00F806D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lgn="ctr">
              <a:defRPr>
                <a:solidFill>
                  <a:schemeClr val="accent6"/>
                </a:solidFill>
              </a:defRPr>
            </a:lvl1pPr>
          </a:lstStyle>
          <a:p>
            <a:r>
              <a:rPr lang="en-US"/>
              <a:t>Click to edit Master title style</a:t>
            </a:r>
          </a:p>
        </p:txBody>
      </p:sp>
      <p:sp>
        <p:nvSpPr>
          <p:cNvPr id="25" name="Content placeholder 47">
            <a:extLst>
              <a:ext uri="{FF2B5EF4-FFF2-40B4-BE49-F238E27FC236}">
                <a16:creationId xmlns:a16="http://schemas.microsoft.com/office/drawing/2014/main" id="{476A31DC-7395-007C-8BA1-C38E5B289CF5}"/>
              </a:ext>
            </a:extLst>
          </p:cNvPr>
          <p:cNvSpPr>
            <a:spLocks noGrp="1"/>
          </p:cNvSpPr>
          <p:nvPr>
            <p:ph type="body" sz="quarter" idx="46" hasCustomPrompt="1"/>
          </p:nvPr>
        </p:nvSpPr>
        <p:spPr>
          <a:xfrm>
            <a:off x="3000756" y="2067143"/>
            <a:ext cx="1865376" cy="866219"/>
          </a:xfrm>
          <a:prstGeom prst="rect">
            <a:avLst/>
          </a:prstGeom>
          <a:ln w="19050">
            <a:solidFill>
              <a:schemeClr val="accent3"/>
            </a:solidFill>
          </a:ln>
        </p:spPr>
        <p:txBody>
          <a:bodyPr anchor="ctr">
            <a:noAutofit/>
          </a:bodyPr>
          <a:lstStyle>
            <a:lvl1pPr marL="0" indent="0" algn="ctr">
              <a:lnSpc>
                <a:spcPct val="100000"/>
              </a:lnSpc>
              <a:buFontTx/>
              <a:buNone/>
              <a:defRPr sz="1800" b="1" i="0">
                <a:solidFill>
                  <a:schemeClr val="accent6"/>
                </a:solidFill>
                <a:latin typeface="+mn-lt"/>
              </a:defRPr>
            </a:lvl1pPr>
          </a:lstStyle>
          <a:p>
            <a:pPr lvl="0"/>
            <a:r>
              <a:rPr lang="en-US" altLang="zh-CN"/>
              <a:t>Click to edit Master title style</a:t>
            </a:r>
            <a:endParaRPr lang="zh-CN" altLang="en-US"/>
          </a:p>
        </p:txBody>
      </p:sp>
      <p:sp>
        <p:nvSpPr>
          <p:cNvPr id="26" name="Content placeholder 47">
            <a:extLst>
              <a:ext uri="{FF2B5EF4-FFF2-40B4-BE49-F238E27FC236}">
                <a16:creationId xmlns:a16="http://schemas.microsoft.com/office/drawing/2014/main" id="{35CE0786-D87B-DD89-C418-C53C1B7E610B}"/>
              </a:ext>
            </a:extLst>
          </p:cNvPr>
          <p:cNvSpPr>
            <a:spLocks noGrp="1"/>
          </p:cNvSpPr>
          <p:nvPr>
            <p:ph type="body" sz="quarter" idx="47" hasCustomPrompt="1"/>
          </p:nvPr>
        </p:nvSpPr>
        <p:spPr>
          <a:xfrm>
            <a:off x="5163312" y="2067143"/>
            <a:ext cx="1865376" cy="866219"/>
          </a:xfrm>
          <a:prstGeom prst="rect">
            <a:avLst/>
          </a:prstGeom>
          <a:ln w="19050">
            <a:solidFill>
              <a:schemeClr val="accent3"/>
            </a:solidFill>
          </a:ln>
        </p:spPr>
        <p:txBody>
          <a:bodyPr anchor="ctr">
            <a:noAutofit/>
          </a:bodyPr>
          <a:lstStyle>
            <a:lvl1pPr marL="0" indent="0" algn="ctr">
              <a:lnSpc>
                <a:spcPct val="100000"/>
              </a:lnSpc>
              <a:buFontTx/>
              <a:buNone/>
              <a:defRPr sz="1800" b="1" i="0">
                <a:solidFill>
                  <a:schemeClr val="accent6"/>
                </a:solidFill>
                <a:latin typeface="+mn-lt"/>
              </a:defRPr>
            </a:lvl1pPr>
          </a:lstStyle>
          <a:p>
            <a:pPr lvl="0"/>
            <a:r>
              <a:rPr lang="en-US" altLang="zh-CN"/>
              <a:t>Click to edit Master title style</a:t>
            </a:r>
            <a:endParaRPr lang="zh-CN" altLang="en-US"/>
          </a:p>
        </p:txBody>
      </p:sp>
      <p:sp>
        <p:nvSpPr>
          <p:cNvPr id="28" name="Content placeholder 47">
            <a:extLst>
              <a:ext uri="{FF2B5EF4-FFF2-40B4-BE49-F238E27FC236}">
                <a16:creationId xmlns:a16="http://schemas.microsoft.com/office/drawing/2014/main" id="{7C7F2E6C-1DCD-3C6A-4830-5BF230A3AAB2}"/>
              </a:ext>
            </a:extLst>
          </p:cNvPr>
          <p:cNvSpPr>
            <a:spLocks noGrp="1"/>
          </p:cNvSpPr>
          <p:nvPr>
            <p:ph type="body" sz="quarter" idx="48" hasCustomPrompt="1"/>
          </p:nvPr>
        </p:nvSpPr>
        <p:spPr>
          <a:xfrm>
            <a:off x="7325868" y="2067143"/>
            <a:ext cx="1865376" cy="866219"/>
          </a:xfrm>
          <a:prstGeom prst="rect">
            <a:avLst/>
          </a:prstGeom>
          <a:ln w="19050">
            <a:solidFill>
              <a:schemeClr val="accent3"/>
            </a:solidFill>
          </a:ln>
        </p:spPr>
        <p:txBody>
          <a:bodyPr anchor="ctr">
            <a:noAutofit/>
          </a:bodyPr>
          <a:lstStyle>
            <a:lvl1pPr marL="0" indent="0" algn="ctr">
              <a:lnSpc>
                <a:spcPct val="100000"/>
              </a:lnSpc>
              <a:buFontTx/>
              <a:buNone/>
              <a:defRPr sz="1800" b="1" i="0">
                <a:solidFill>
                  <a:schemeClr val="accent6"/>
                </a:solidFill>
                <a:latin typeface="+mn-lt"/>
              </a:defRPr>
            </a:lvl1pPr>
          </a:lstStyle>
          <a:p>
            <a:pPr lvl="0"/>
            <a:r>
              <a:rPr lang="en-US" altLang="zh-CN"/>
              <a:t>Click to edit Master title style</a:t>
            </a:r>
            <a:endParaRPr lang="zh-CN" altLang="en-US"/>
          </a:p>
        </p:txBody>
      </p:sp>
      <p:sp>
        <p:nvSpPr>
          <p:cNvPr id="29" name="Content placeholder 47">
            <a:extLst>
              <a:ext uri="{FF2B5EF4-FFF2-40B4-BE49-F238E27FC236}">
                <a16:creationId xmlns:a16="http://schemas.microsoft.com/office/drawing/2014/main" id="{56A87F6E-D6C5-8903-BC20-313810046034}"/>
              </a:ext>
            </a:extLst>
          </p:cNvPr>
          <p:cNvSpPr>
            <a:spLocks noGrp="1"/>
          </p:cNvSpPr>
          <p:nvPr>
            <p:ph type="body" sz="quarter" idx="49" hasCustomPrompt="1"/>
          </p:nvPr>
        </p:nvSpPr>
        <p:spPr>
          <a:xfrm>
            <a:off x="9488424" y="2067143"/>
            <a:ext cx="1865376" cy="866219"/>
          </a:xfrm>
          <a:prstGeom prst="rect">
            <a:avLst/>
          </a:prstGeom>
          <a:ln w="19050">
            <a:solidFill>
              <a:schemeClr val="accent3"/>
            </a:solidFill>
          </a:ln>
        </p:spPr>
        <p:txBody>
          <a:bodyPr anchor="ctr">
            <a:noAutofit/>
          </a:bodyPr>
          <a:lstStyle>
            <a:lvl1pPr marL="0" indent="0" algn="ctr">
              <a:lnSpc>
                <a:spcPct val="100000"/>
              </a:lnSpc>
              <a:buFontTx/>
              <a:buNone/>
              <a:defRPr sz="1800" b="1" i="0">
                <a:solidFill>
                  <a:schemeClr val="accent6"/>
                </a:solidFill>
                <a:latin typeface="+mn-lt"/>
              </a:defRPr>
            </a:lvl1pPr>
          </a:lstStyle>
          <a:p>
            <a:pPr lvl="0"/>
            <a:r>
              <a:rPr lang="en-US" altLang="zh-CN"/>
              <a:t>Click to edit Master title style</a:t>
            </a:r>
            <a:endParaRPr lang="zh-CN" altLang="en-US"/>
          </a:p>
        </p:txBody>
      </p:sp>
      <p:sp>
        <p:nvSpPr>
          <p:cNvPr id="11" name="Footer Placeholder 10">
            <a:extLst>
              <a:ext uri="{FF2B5EF4-FFF2-40B4-BE49-F238E27FC236}">
                <a16:creationId xmlns:a16="http://schemas.microsoft.com/office/drawing/2014/main" id="{7218367E-FDD8-A1F8-8E0F-A365771B85F7}"/>
              </a:ext>
            </a:extLst>
          </p:cNvPr>
          <p:cNvSpPr>
            <a:spLocks noGrp="1"/>
          </p:cNvSpPr>
          <p:nvPr>
            <p:ph type="ftr" sz="quarter" idx="54"/>
          </p:nvPr>
        </p:nvSpPr>
        <p:spPr/>
        <p:txBody>
          <a:bodyPr>
            <a:noAutofit/>
          </a:bodyPr>
          <a:lstStyle/>
          <a:p>
            <a:r>
              <a:rPr lang="en-US" noProof="0"/>
              <a:t>Presentation title</a:t>
            </a:r>
          </a:p>
        </p:txBody>
      </p:sp>
      <p:sp>
        <p:nvSpPr>
          <p:cNvPr id="12" name="Slide Number Placeholder 11">
            <a:extLst>
              <a:ext uri="{FF2B5EF4-FFF2-40B4-BE49-F238E27FC236}">
                <a16:creationId xmlns:a16="http://schemas.microsoft.com/office/drawing/2014/main" id="{77ECE300-0AB8-85A0-D4D3-B948DDA7B00F}"/>
              </a:ext>
            </a:extLst>
          </p:cNvPr>
          <p:cNvSpPr>
            <a:spLocks noGrp="1"/>
          </p:cNvSpPr>
          <p:nvPr>
            <p:ph type="sldNum" sz="quarter" idx="55"/>
          </p:nvPr>
        </p:nvSpPr>
        <p:spPr/>
        <p:txBody>
          <a:bodyPr>
            <a:noAutofit/>
          </a:bodyPr>
          <a:lstStyle/>
          <a:p>
            <a:fld id="{47FEACEE-25B4-4A2D-B147-27296E36371D}" type="slidenum">
              <a:rPr lang="en-US" altLang="zh-CN" noProof="0" smtClean="0"/>
              <a:pPr/>
              <a:t>‹#›</a:t>
            </a:fld>
            <a:endParaRPr lang="en-US" altLang="zh-CN" noProof="0"/>
          </a:p>
        </p:txBody>
      </p:sp>
    </p:spTree>
    <p:extLst>
      <p:ext uri="{BB962C8B-B14F-4D97-AF65-F5344CB8AC3E}">
        <p14:creationId xmlns:p14="http://schemas.microsoft.com/office/powerpoint/2010/main" val="2649859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66" name="Freeform: Shape 25">
            <a:extLst>
              <a:ext uri="{FF2B5EF4-FFF2-40B4-BE49-F238E27FC236}">
                <a16:creationId xmlns:a16="http://schemas.microsoft.com/office/drawing/2014/main" id="{D61EE2E4-C5DD-4944-B70C-8F0A3F741A59}"/>
              </a:ext>
            </a:extLst>
          </p:cNvPr>
          <p:cNvSpPr/>
          <p:nvPr userDrawn="1"/>
        </p:nvSpPr>
        <p:spPr>
          <a:xfrm>
            <a:off x="1295508" y="3039919"/>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chemeClr val="accent3"/>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6"/>
              </a:solidFill>
              <a:effectLst/>
              <a:uLnTx/>
              <a:uFillTx/>
              <a:latin typeface="Posterama Text SemiBold"/>
              <a:ea typeface="+mn-ea"/>
              <a:cs typeface="+mn-cs"/>
            </a:endParaRPr>
          </a:p>
        </p:txBody>
      </p:sp>
      <p:sp>
        <p:nvSpPr>
          <p:cNvPr id="67" name="Freeform: Shape 26">
            <a:extLst>
              <a:ext uri="{FF2B5EF4-FFF2-40B4-BE49-F238E27FC236}">
                <a16:creationId xmlns:a16="http://schemas.microsoft.com/office/drawing/2014/main" id="{91FA36A8-94E8-4069-B957-F7145D77BD5F}"/>
              </a:ext>
            </a:extLst>
          </p:cNvPr>
          <p:cNvSpPr/>
          <p:nvPr userDrawn="1"/>
        </p:nvSpPr>
        <p:spPr>
          <a:xfrm>
            <a:off x="3670763" y="1677046"/>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chemeClr val="accent3"/>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6"/>
              </a:solidFill>
              <a:effectLst/>
              <a:uLnTx/>
              <a:uFillTx/>
              <a:latin typeface="Posterama Text SemiBold"/>
              <a:ea typeface="+mn-ea"/>
              <a:cs typeface="+mn-cs"/>
            </a:endParaRPr>
          </a:p>
        </p:txBody>
      </p:sp>
      <p:sp>
        <p:nvSpPr>
          <p:cNvPr id="68" name="Freeform: Shape 27">
            <a:extLst>
              <a:ext uri="{FF2B5EF4-FFF2-40B4-BE49-F238E27FC236}">
                <a16:creationId xmlns:a16="http://schemas.microsoft.com/office/drawing/2014/main" id="{7D38D67C-B6B8-4EB2-BC07-4A8128F44D16}"/>
              </a:ext>
            </a:extLst>
          </p:cNvPr>
          <p:cNvSpPr/>
          <p:nvPr userDrawn="1"/>
        </p:nvSpPr>
        <p:spPr>
          <a:xfrm>
            <a:off x="4865676" y="3722308"/>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chemeClr val="accent3"/>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6"/>
              </a:solidFill>
              <a:effectLst/>
              <a:uLnTx/>
              <a:uFillTx/>
              <a:latin typeface="Posterama Text SemiBold"/>
              <a:ea typeface="+mn-ea"/>
              <a:cs typeface="+mn-cs"/>
            </a:endParaRPr>
          </a:p>
        </p:txBody>
      </p:sp>
      <p:sp>
        <p:nvSpPr>
          <p:cNvPr id="69" name="Freeform: Shape 28">
            <a:extLst>
              <a:ext uri="{FF2B5EF4-FFF2-40B4-BE49-F238E27FC236}">
                <a16:creationId xmlns:a16="http://schemas.microsoft.com/office/drawing/2014/main" id="{6B2E4C8C-D96E-4A66-A3D2-3580DACCF801}"/>
              </a:ext>
            </a:extLst>
          </p:cNvPr>
          <p:cNvSpPr/>
          <p:nvPr userDrawn="1"/>
        </p:nvSpPr>
        <p:spPr>
          <a:xfrm>
            <a:off x="7245668" y="3725411"/>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chemeClr val="accent3"/>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6"/>
              </a:solidFill>
              <a:effectLst/>
              <a:uLnTx/>
              <a:uFillTx/>
              <a:latin typeface="Posterama Text SemiBold"/>
              <a:ea typeface="+mn-ea"/>
              <a:cs typeface="+mn-cs"/>
            </a:endParaRPr>
          </a:p>
        </p:txBody>
      </p:sp>
      <p:sp>
        <p:nvSpPr>
          <p:cNvPr id="70" name="Freeform: Shape 29">
            <a:extLst>
              <a:ext uri="{FF2B5EF4-FFF2-40B4-BE49-F238E27FC236}">
                <a16:creationId xmlns:a16="http://schemas.microsoft.com/office/drawing/2014/main" id="{74E0B8B0-45C7-4733-BBDC-B82F9307E431}"/>
              </a:ext>
            </a:extLst>
          </p:cNvPr>
          <p:cNvSpPr/>
          <p:nvPr userDrawn="1"/>
        </p:nvSpPr>
        <p:spPr>
          <a:xfrm>
            <a:off x="8440729" y="1677046"/>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chemeClr val="accent3"/>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6"/>
              </a:solidFill>
              <a:effectLst/>
              <a:uLnTx/>
              <a:uFillTx/>
              <a:latin typeface="Posterama Text SemiBold"/>
              <a:ea typeface="+mn-ea"/>
              <a:cs typeface="+mn-cs"/>
            </a:endParaRPr>
          </a:p>
        </p:txBody>
      </p:sp>
      <p:sp>
        <p:nvSpPr>
          <p:cNvPr id="71" name="Freeform: Shape 30">
            <a:extLst>
              <a:ext uri="{FF2B5EF4-FFF2-40B4-BE49-F238E27FC236}">
                <a16:creationId xmlns:a16="http://schemas.microsoft.com/office/drawing/2014/main" id="{F0BBECC2-631C-4C53-A9E8-6C87D48A3B01}"/>
              </a:ext>
            </a:extLst>
          </p:cNvPr>
          <p:cNvSpPr/>
          <p:nvPr userDrawn="1"/>
        </p:nvSpPr>
        <p:spPr>
          <a:xfrm>
            <a:off x="1274779" y="1667026"/>
            <a:ext cx="7152768" cy="2736950"/>
          </a:xfrm>
          <a:custGeom>
            <a:avLst/>
            <a:gdLst>
              <a:gd name="connsiteX0" fmla="*/ 0 w 5958191"/>
              <a:gd name="connsiteY0" fmla="*/ 2052536 h 2733472"/>
              <a:gd name="connsiteX1" fmla="*/ 1186774 w 5958191"/>
              <a:gd name="connsiteY1" fmla="*/ 1361872 h 2733472"/>
              <a:gd name="connsiteX2" fmla="*/ 2368685 w 5958191"/>
              <a:gd name="connsiteY2" fmla="*/ 2057400 h 2733472"/>
              <a:gd name="connsiteX3" fmla="*/ 2378413 w 5958191"/>
              <a:gd name="connsiteY3" fmla="*/ 690664 h 2733472"/>
              <a:gd name="connsiteX4" fmla="*/ 3570051 w 5958191"/>
              <a:gd name="connsiteY4" fmla="*/ 0 h 2733472"/>
              <a:gd name="connsiteX5" fmla="*/ 4761689 w 5958191"/>
              <a:gd name="connsiteY5" fmla="*/ 680936 h 2733472"/>
              <a:gd name="connsiteX6" fmla="*/ 4756825 w 5958191"/>
              <a:gd name="connsiteY6" fmla="*/ 2052536 h 2733472"/>
              <a:gd name="connsiteX7" fmla="*/ 5958191 w 5958191"/>
              <a:gd name="connsiteY7" fmla="*/ 2733472 h 2733472"/>
              <a:gd name="connsiteX8" fmla="*/ 5958191 w 5958191"/>
              <a:gd name="connsiteY8" fmla="*/ 2733472 h 2733472"/>
              <a:gd name="connsiteX0" fmla="*/ 0 w 7159557"/>
              <a:gd name="connsiteY0" fmla="*/ 2052536 h 2733472"/>
              <a:gd name="connsiteX1" fmla="*/ 1186774 w 7159557"/>
              <a:gd name="connsiteY1" fmla="*/ 1361872 h 2733472"/>
              <a:gd name="connsiteX2" fmla="*/ 2368685 w 7159557"/>
              <a:gd name="connsiteY2" fmla="*/ 2057400 h 2733472"/>
              <a:gd name="connsiteX3" fmla="*/ 2378413 w 7159557"/>
              <a:gd name="connsiteY3" fmla="*/ 690664 h 2733472"/>
              <a:gd name="connsiteX4" fmla="*/ 3570051 w 7159557"/>
              <a:gd name="connsiteY4" fmla="*/ 0 h 2733472"/>
              <a:gd name="connsiteX5" fmla="*/ 4761689 w 7159557"/>
              <a:gd name="connsiteY5" fmla="*/ 680936 h 2733472"/>
              <a:gd name="connsiteX6" fmla="*/ 4756825 w 7159557"/>
              <a:gd name="connsiteY6" fmla="*/ 2052536 h 2733472"/>
              <a:gd name="connsiteX7" fmla="*/ 5958191 w 7159557"/>
              <a:gd name="connsiteY7" fmla="*/ 2733472 h 2733472"/>
              <a:gd name="connsiteX8" fmla="*/ 7159557 w 7159557"/>
              <a:gd name="connsiteY8" fmla="*/ 2067128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62264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57400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52536 h 2733472"/>
              <a:gd name="connsiteX0" fmla="*/ 0 w 7159556"/>
              <a:gd name="connsiteY0" fmla="*/ 2052536 h 2733472"/>
              <a:gd name="connsiteX1" fmla="*/ 1186774 w 7159556"/>
              <a:gd name="connsiteY1" fmla="*/ 1361872 h 2733472"/>
              <a:gd name="connsiteX2" fmla="*/ 2368685 w 7159556"/>
              <a:gd name="connsiteY2" fmla="*/ 2057400 h 2733472"/>
              <a:gd name="connsiteX3" fmla="*/ 2378413 w 7159556"/>
              <a:gd name="connsiteY3" fmla="*/ 690664 h 2733472"/>
              <a:gd name="connsiteX4" fmla="*/ 3570051 w 7159556"/>
              <a:gd name="connsiteY4" fmla="*/ 0 h 2733472"/>
              <a:gd name="connsiteX5" fmla="*/ 4761689 w 7159556"/>
              <a:gd name="connsiteY5" fmla="*/ 680936 h 2733472"/>
              <a:gd name="connsiteX6" fmla="*/ 4756825 w 7159556"/>
              <a:gd name="connsiteY6" fmla="*/ 2052536 h 2733472"/>
              <a:gd name="connsiteX7" fmla="*/ 5958191 w 7159556"/>
              <a:gd name="connsiteY7" fmla="*/ 2733472 h 2733472"/>
              <a:gd name="connsiteX8" fmla="*/ 7159556 w 7159556"/>
              <a:gd name="connsiteY8" fmla="*/ 2052536 h 2733472"/>
              <a:gd name="connsiteX0" fmla="*/ 0 w 7145649"/>
              <a:gd name="connsiteY0" fmla="*/ 2049060 h 2733472"/>
              <a:gd name="connsiteX1" fmla="*/ 1172867 w 7145649"/>
              <a:gd name="connsiteY1" fmla="*/ 1361872 h 2733472"/>
              <a:gd name="connsiteX2" fmla="*/ 2354778 w 7145649"/>
              <a:gd name="connsiteY2" fmla="*/ 2057400 h 2733472"/>
              <a:gd name="connsiteX3" fmla="*/ 2364506 w 7145649"/>
              <a:gd name="connsiteY3" fmla="*/ 690664 h 2733472"/>
              <a:gd name="connsiteX4" fmla="*/ 3556144 w 7145649"/>
              <a:gd name="connsiteY4" fmla="*/ 0 h 2733472"/>
              <a:gd name="connsiteX5" fmla="*/ 4747782 w 7145649"/>
              <a:gd name="connsiteY5" fmla="*/ 680936 h 2733472"/>
              <a:gd name="connsiteX6" fmla="*/ 4742918 w 7145649"/>
              <a:gd name="connsiteY6" fmla="*/ 2052536 h 2733472"/>
              <a:gd name="connsiteX7" fmla="*/ 5944284 w 7145649"/>
              <a:gd name="connsiteY7" fmla="*/ 2733472 h 2733472"/>
              <a:gd name="connsiteX8" fmla="*/ 7145649 w 7145649"/>
              <a:gd name="connsiteY8" fmla="*/ 2052536 h 2733472"/>
              <a:gd name="connsiteX0" fmla="*/ 0 w 7156079"/>
              <a:gd name="connsiteY0" fmla="*/ 2035152 h 2733472"/>
              <a:gd name="connsiteX1" fmla="*/ 1183297 w 7156079"/>
              <a:gd name="connsiteY1" fmla="*/ 1361872 h 2733472"/>
              <a:gd name="connsiteX2" fmla="*/ 2365208 w 7156079"/>
              <a:gd name="connsiteY2" fmla="*/ 205740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65208 w 7156079"/>
              <a:gd name="connsiteY2" fmla="*/ 205740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61731 w 7156079"/>
              <a:gd name="connsiteY2" fmla="*/ 2029586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82592 w 7156079"/>
              <a:gd name="connsiteY2" fmla="*/ 2033063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72162 w 7156079"/>
              <a:gd name="connsiteY2" fmla="*/ 202611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62966 h 2761286"/>
              <a:gd name="connsiteX1" fmla="*/ 1183297 w 7156079"/>
              <a:gd name="connsiteY1" fmla="*/ 1372302 h 2761286"/>
              <a:gd name="connsiteX2" fmla="*/ 2372162 w 7156079"/>
              <a:gd name="connsiteY2" fmla="*/ 2053924 h 2761286"/>
              <a:gd name="connsiteX3" fmla="*/ 2374936 w 7156079"/>
              <a:gd name="connsiteY3" fmla="*/ 718478 h 2761286"/>
              <a:gd name="connsiteX4" fmla="*/ 3577004 w 7156079"/>
              <a:gd name="connsiteY4" fmla="*/ 0 h 2761286"/>
              <a:gd name="connsiteX5" fmla="*/ 4758212 w 7156079"/>
              <a:gd name="connsiteY5" fmla="*/ 708750 h 2761286"/>
              <a:gd name="connsiteX6" fmla="*/ 4753348 w 7156079"/>
              <a:gd name="connsiteY6" fmla="*/ 2080350 h 2761286"/>
              <a:gd name="connsiteX7" fmla="*/ 5954714 w 7156079"/>
              <a:gd name="connsiteY7" fmla="*/ 2761286 h 2761286"/>
              <a:gd name="connsiteX8" fmla="*/ 7156079 w 7156079"/>
              <a:gd name="connsiteY8" fmla="*/ 2080350 h 2761286"/>
              <a:gd name="connsiteX0" fmla="*/ 0 w 7156079"/>
              <a:gd name="connsiteY0" fmla="*/ 2062966 h 2761286"/>
              <a:gd name="connsiteX1" fmla="*/ 1183297 w 7156079"/>
              <a:gd name="connsiteY1" fmla="*/ 1372302 h 2761286"/>
              <a:gd name="connsiteX2" fmla="*/ 2372162 w 7156079"/>
              <a:gd name="connsiteY2" fmla="*/ 2053924 h 2761286"/>
              <a:gd name="connsiteX3" fmla="*/ 2371460 w 7156079"/>
              <a:gd name="connsiteY3" fmla="*/ 708048 h 2761286"/>
              <a:gd name="connsiteX4" fmla="*/ 3577004 w 7156079"/>
              <a:gd name="connsiteY4" fmla="*/ 0 h 2761286"/>
              <a:gd name="connsiteX5" fmla="*/ 4758212 w 7156079"/>
              <a:gd name="connsiteY5" fmla="*/ 708750 h 2761286"/>
              <a:gd name="connsiteX6" fmla="*/ 4753348 w 7156079"/>
              <a:gd name="connsiteY6" fmla="*/ 2080350 h 2761286"/>
              <a:gd name="connsiteX7" fmla="*/ 5954714 w 7156079"/>
              <a:gd name="connsiteY7" fmla="*/ 2761286 h 2761286"/>
              <a:gd name="connsiteX8" fmla="*/ 7156079 w 7156079"/>
              <a:gd name="connsiteY8" fmla="*/ 2080350 h 2761286"/>
              <a:gd name="connsiteX0" fmla="*/ 0 w 7156079"/>
              <a:gd name="connsiteY0" fmla="*/ 2035152 h 2733472"/>
              <a:gd name="connsiteX1" fmla="*/ 1183297 w 7156079"/>
              <a:gd name="connsiteY1" fmla="*/ 1344488 h 2733472"/>
              <a:gd name="connsiteX2" fmla="*/ 2372162 w 7156079"/>
              <a:gd name="connsiteY2" fmla="*/ 2026110 h 2733472"/>
              <a:gd name="connsiteX3" fmla="*/ 2371460 w 7156079"/>
              <a:gd name="connsiteY3" fmla="*/ 680234 h 2733472"/>
              <a:gd name="connsiteX4" fmla="*/ 3573527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62967 h 2761287"/>
              <a:gd name="connsiteX1" fmla="*/ 1183297 w 7156079"/>
              <a:gd name="connsiteY1" fmla="*/ 1372303 h 2761287"/>
              <a:gd name="connsiteX2" fmla="*/ 2372162 w 7156079"/>
              <a:gd name="connsiteY2" fmla="*/ 2053925 h 2761287"/>
              <a:gd name="connsiteX3" fmla="*/ 2371460 w 7156079"/>
              <a:gd name="connsiteY3" fmla="*/ 708049 h 2761287"/>
              <a:gd name="connsiteX4" fmla="*/ 3563096 w 7156079"/>
              <a:gd name="connsiteY4" fmla="*/ 0 h 2761287"/>
              <a:gd name="connsiteX5" fmla="*/ 4758212 w 7156079"/>
              <a:gd name="connsiteY5" fmla="*/ 708751 h 2761287"/>
              <a:gd name="connsiteX6" fmla="*/ 4753348 w 7156079"/>
              <a:gd name="connsiteY6" fmla="*/ 2080351 h 2761287"/>
              <a:gd name="connsiteX7" fmla="*/ 5954714 w 7156079"/>
              <a:gd name="connsiteY7" fmla="*/ 2761287 h 2761287"/>
              <a:gd name="connsiteX8" fmla="*/ 7156079 w 7156079"/>
              <a:gd name="connsiteY8" fmla="*/ 2080351 h 2761287"/>
              <a:gd name="connsiteX0" fmla="*/ 0 w 7156079"/>
              <a:gd name="connsiteY0" fmla="*/ 2045583 h 2743903"/>
              <a:gd name="connsiteX1" fmla="*/ 1183297 w 7156079"/>
              <a:gd name="connsiteY1" fmla="*/ 1354919 h 2743903"/>
              <a:gd name="connsiteX2" fmla="*/ 2372162 w 7156079"/>
              <a:gd name="connsiteY2" fmla="*/ 2036541 h 2743903"/>
              <a:gd name="connsiteX3" fmla="*/ 2371460 w 7156079"/>
              <a:gd name="connsiteY3" fmla="*/ 690665 h 2743903"/>
              <a:gd name="connsiteX4" fmla="*/ 3563096 w 7156079"/>
              <a:gd name="connsiteY4" fmla="*/ 0 h 2743903"/>
              <a:gd name="connsiteX5" fmla="*/ 4758212 w 7156079"/>
              <a:gd name="connsiteY5" fmla="*/ 691367 h 2743903"/>
              <a:gd name="connsiteX6" fmla="*/ 4753348 w 7156079"/>
              <a:gd name="connsiteY6" fmla="*/ 2062967 h 2743903"/>
              <a:gd name="connsiteX7" fmla="*/ 5954714 w 7156079"/>
              <a:gd name="connsiteY7" fmla="*/ 2743903 h 2743903"/>
              <a:gd name="connsiteX8" fmla="*/ 7156079 w 7156079"/>
              <a:gd name="connsiteY8" fmla="*/ 2062967 h 2743903"/>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8212 w 7156079"/>
              <a:gd name="connsiteY5" fmla="*/ 698321 h 2750857"/>
              <a:gd name="connsiteX6" fmla="*/ 4753348 w 7156079"/>
              <a:gd name="connsiteY6" fmla="*/ 2069921 h 2750857"/>
              <a:gd name="connsiteX7" fmla="*/ 5954714 w 7156079"/>
              <a:gd name="connsiteY7" fmla="*/ 2750857 h 2750857"/>
              <a:gd name="connsiteX8" fmla="*/ 7156079 w 7156079"/>
              <a:gd name="connsiteY8" fmla="*/ 2069921 h 2750857"/>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1259 w 7156079"/>
              <a:gd name="connsiteY5" fmla="*/ 698321 h 2750857"/>
              <a:gd name="connsiteX6" fmla="*/ 4753348 w 7156079"/>
              <a:gd name="connsiteY6" fmla="*/ 2069921 h 2750857"/>
              <a:gd name="connsiteX7" fmla="*/ 5954714 w 7156079"/>
              <a:gd name="connsiteY7" fmla="*/ 2750857 h 2750857"/>
              <a:gd name="connsiteX8" fmla="*/ 7156079 w 7156079"/>
              <a:gd name="connsiteY8" fmla="*/ 2069921 h 2750857"/>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1259 w 7156079"/>
              <a:gd name="connsiteY5" fmla="*/ 698321 h 2750857"/>
              <a:gd name="connsiteX6" fmla="*/ 4742917 w 7156079"/>
              <a:gd name="connsiteY6" fmla="*/ 2062967 h 2750857"/>
              <a:gd name="connsiteX7" fmla="*/ 5954714 w 7156079"/>
              <a:gd name="connsiteY7" fmla="*/ 2750857 h 2750857"/>
              <a:gd name="connsiteX8" fmla="*/ 7156079 w 7156079"/>
              <a:gd name="connsiteY8" fmla="*/ 2069921 h 2750857"/>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42917 w 7156079"/>
              <a:gd name="connsiteY6" fmla="*/ 2062967 h 2736950"/>
              <a:gd name="connsiteX7" fmla="*/ 5954714 w 7156079"/>
              <a:gd name="connsiteY7" fmla="*/ 2736950 h 2736950"/>
              <a:gd name="connsiteX8" fmla="*/ 7156079 w 7156079"/>
              <a:gd name="connsiteY8" fmla="*/ 2069921 h 2736950"/>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60301 w 7156079"/>
              <a:gd name="connsiteY6" fmla="*/ 2052536 h 2736950"/>
              <a:gd name="connsiteX7" fmla="*/ 5954714 w 7156079"/>
              <a:gd name="connsiteY7" fmla="*/ 2736950 h 2736950"/>
              <a:gd name="connsiteX8" fmla="*/ 7156079 w 7156079"/>
              <a:gd name="connsiteY8" fmla="*/ 2069921 h 2736950"/>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42917 w 7156079"/>
              <a:gd name="connsiteY6" fmla="*/ 2052536 h 2736950"/>
              <a:gd name="connsiteX7" fmla="*/ 5954714 w 7156079"/>
              <a:gd name="connsiteY7" fmla="*/ 2736950 h 2736950"/>
              <a:gd name="connsiteX8" fmla="*/ 7156079 w 7156079"/>
              <a:gd name="connsiteY8" fmla="*/ 2069921 h 2736950"/>
              <a:gd name="connsiteX0" fmla="*/ 0 w 7135218"/>
              <a:gd name="connsiteY0" fmla="*/ 2052537 h 2736950"/>
              <a:gd name="connsiteX1" fmla="*/ 1183297 w 7135218"/>
              <a:gd name="connsiteY1" fmla="*/ 1361873 h 2736950"/>
              <a:gd name="connsiteX2" fmla="*/ 2372162 w 7135218"/>
              <a:gd name="connsiteY2" fmla="*/ 2043495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6014 h 2736950"/>
              <a:gd name="connsiteX0" fmla="*/ 0 w 7124788"/>
              <a:gd name="connsiteY0" fmla="*/ 2052537 h 2736950"/>
              <a:gd name="connsiteX1" fmla="*/ 1183297 w 7124788"/>
              <a:gd name="connsiteY1" fmla="*/ 1361873 h 2736950"/>
              <a:gd name="connsiteX2" fmla="*/ 2372162 w 7124788"/>
              <a:gd name="connsiteY2" fmla="*/ 2043495 h 2736950"/>
              <a:gd name="connsiteX3" fmla="*/ 2371460 w 7124788"/>
              <a:gd name="connsiteY3" fmla="*/ 697619 h 2736950"/>
              <a:gd name="connsiteX4" fmla="*/ 3559620 w 7124788"/>
              <a:gd name="connsiteY4" fmla="*/ 0 h 2736950"/>
              <a:gd name="connsiteX5" fmla="*/ 4751259 w 7124788"/>
              <a:gd name="connsiteY5" fmla="*/ 698321 h 2736950"/>
              <a:gd name="connsiteX6" fmla="*/ 4742917 w 7124788"/>
              <a:gd name="connsiteY6" fmla="*/ 2052536 h 2736950"/>
              <a:gd name="connsiteX7" fmla="*/ 5954714 w 7124788"/>
              <a:gd name="connsiteY7" fmla="*/ 2736950 h 2736950"/>
              <a:gd name="connsiteX8" fmla="*/ 7124788 w 7124788"/>
              <a:gd name="connsiteY8" fmla="*/ 2045583 h 2736950"/>
              <a:gd name="connsiteX0" fmla="*/ 0 w 7135218"/>
              <a:gd name="connsiteY0" fmla="*/ 2052537 h 2736950"/>
              <a:gd name="connsiteX1" fmla="*/ 1183297 w 7135218"/>
              <a:gd name="connsiteY1" fmla="*/ 1361873 h 2736950"/>
              <a:gd name="connsiteX2" fmla="*/ 2372162 w 7135218"/>
              <a:gd name="connsiteY2" fmla="*/ 2043495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35218"/>
              <a:gd name="connsiteY0" fmla="*/ 2052537 h 2736950"/>
              <a:gd name="connsiteX1" fmla="*/ 1183297 w 7135218"/>
              <a:gd name="connsiteY1" fmla="*/ 1361873 h 2736950"/>
              <a:gd name="connsiteX2" fmla="*/ 2376070 w 7135218"/>
              <a:gd name="connsiteY2" fmla="*/ 2055218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35218"/>
              <a:gd name="connsiteY0" fmla="*/ 2067128 h 2736950"/>
              <a:gd name="connsiteX1" fmla="*/ 1183297 w 7135218"/>
              <a:gd name="connsiteY1" fmla="*/ 1361873 h 2736950"/>
              <a:gd name="connsiteX2" fmla="*/ 2376070 w 7135218"/>
              <a:gd name="connsiteY2" fmla="*/ 2055218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59537"/>
              <a:gd name="connsiteY0" fmla="*/ 2062264 h 2736950"/>
              <a:gd name="connsiteX1" fmla="*/ 1207616 w 7159537"/>
              <a:gd name="connsiteY1" fmla="*/ 1361873 h 2736950"/>
              <a:gd name="connsiteX2" fmla="*/ 2400389 w 7159537"/>
              <a:gd name="connsiteY2" fmla="*/ 2055218 h 2736950"/>
              <a:gd name="connsiteX3" fmla="*/ 2395779 w 7159537"/>
              <a:gd name="connsiteY3" fmla="*/ 697619 h 2736950"/>
              <a:gd name="connsiteX4" fmla="*/ 3583939 w 7159537"/>
              <a:gd name="connsiteY4" fmla="*/ 0 h 2736950"/>
              <a:gd name="connsiteX5" fmla="*/ 4775578 w 7159537"/>
              <a:gd name="connsiteY5" fmla="*/ 698321 h 2736950"/>
              <a:gd name="connsiteX6" fmla="*/ 4767236 w 7159537"/>
              <a:gd name="connsiteY6" fmla="*/ 2052536 h 2736950"/>
              <a:gd name="connsiteX7" fmla="*/ 5979033 w 7159537"/>
              <a:gd name="connsiteY7" fmla="*/ 2736950 h 2736950"/>
              <a:gd name="connsiteX8" fmla="*/ 7159537 w 7159537"/>
              <a:gd name="connsiteY8" fmla="*/ 2052536 h 2736950"/>
              <a:gd name="connsiteX0" fmla="*/ 0 w 7149809"/>
              <a:gd name="connsiteY0" fmla="*/ 2071991 h 2736950"/>
              <a:gd name="connsiteX1" fmla="*/ 1197888 w 7149809"/>
              <a:gd name="connsiteY1" fmla="*/ 1361873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22208 w 7149809"/>
              <a:gd name="connsiteY1" fmla="*/ 1357009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7344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7344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2480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2480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5823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7093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70930 w 7149809"/>
              <a:gd name="connsiteY5" fmla="*/ 698321 h 2736950"/>
              <a:gd name="connsiteX6" fmla="*/ 4757508 w 7149809"/>
              <a:gd name="connsiteY6" fmla="*/ 2047456 h 2736950"/>
              <a:gd name="connsiteX7" fmla="*/ 5969305 w 7149809"/>
              <a:gd name="connsiteY7" fmla="*/ 2736950 h 2736950"/>
              <a:gd name="connsiteX8" fmla="*/ 7149809 w 7149809"/>
              <a:gd name="connsiteY8" fmla="*/ 2052536 h 2736950"/>
              <a:gd name="connsiteX0" fmla="*/ 0 w 7152768"/>
              <a:gd name="connsiteY0" fmla="*/ 2063113 h 2736950"/>
              <a:gd name="connsiteX1" fmla="*/ 1197659 w 7152768"/>
              <a:gd name="connsiteY1" fmla="*/ 1371385 h 2736950"/>
              <a:gd name="connsiteX2" fmla="*/ 2393620 w 7152768"/>
              <a:gd name="connsiteY2" fmla="*/ 2055218 h 2736950"/>
              <a:gd name="connsiteX3" fmla="*/ 2389010 w 7152768"/>
              <a:gd name="connsiteY3" fmla="*/ 697619 h 2736950"/>
              <a:gd name="connsiteX4" fmla="*/ 3577170 w 7152768"/>
              <a:gd name="connsiteY4" fmla="*/ 0 h 2736950"/>
              <a:gd name="connsiteX5" fmla="*/ 4773889 w 7152768"/>
              <a:gd name="connsiteY5" fmla="*/ 698321 h 2736950"/>
              <a:gd name="connsiteX6" fmla="*/ 4760467 w 7152768"/>
              <a:gd name="connsiteY6" fmla="*/ 2047456 h 2736950"/>
              <a:gd name="connsiteX7" fmla="*/ 5972264 w 7152768"/>
              <a:gd name="connsiteY7" fmla="*/ 2736950 h 2736950"/>
              <a:gd name="connsiteX8" fmla="*/ 7152768 w 7152768"/>
              <a:gd name="connsiteY8" fmla="*/ 2052536 h 273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52768" h="2736950">
                <a:moveTo>
                  <a:pt x="0" y="2063113"/>
                </a:moveTo>
                <a:cubicBezTo>
                  <a:pt x="405781" y="1831271"/>
                  <a:pt x="752967" y="1616359"/>
                  <a:pt x="1197659" y="1371385"/>
                </a:cubicBezTo>
                <a:lnTo>
                  <a:pt x="2393620" y="2055218"/>
                </a:lnTo>
                <a:cubicBezTo>
                  <a:pt x="2396863" y="1599639"/>
                  <a:pt x="2385767" y="1153198"/>
                  <a:pt x="2389010" y="697619"/>
                </a:cubicBezTo>
                <a:lnTo>
                  <a:pt x="3577170" y="0"/>
                </a:lnTo>
                <a:lnTo>
                  <a:pt x="4773889" y="698321"/>
                </a:lnTo>
                <a:cubicBezTo>
                  <a:pt x="4772268" y="1155521"/>
                  <a:pt x="4762088" y="1590256"/>
                  <a:pt x="4760467" y="2047456"/>
                </a:cubicBezTo>
                <a:lnTo>
                  <a:pt x="5972264" y="2736950"/>
                </a:lnTo>
                <a:lnTo>
                  <a:pt x="7152768" y="2052536"/>
                </a:lnTo>
              </a:path>
            </a:pathLst>
          </a:custGeom>
          <a:noFill/>
          <a:ln w="38100" cap="flat" cmpd="sng" algn="ctr">
            <a:solidFill>
              <a:schemeClr val="accent6">
                <a:lumMod val="10000"/>
                <a:lumOff val="90000"/>
              </a:schemeClr>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6"/>
              </a:solidFill>
              <a:effectLst/>
              <a:uLnTx/>
              <a:uFillTx/>
              <a:latin typeface="Posterama Text SemiBold"/>
              <a:ea typeface="+mn-ea"/>
              <a:cs typeface="+mn-cs"/>
            </a:endParaRPr>
          </a:p>
        </p:txBody>
      </p:sp>
      <p:sp>
        <p:nvSpPr>
          <p:cNvPr id="72" name="Freeform: Shape 31">
            <a:extLst>
              <a:ext uri="{FF2B5EF4-FFF2-40B4-BE49-F238E27FC236}">
                <a16:creationId xmlns:a16="http://schemas.microsoft.com/office/drawing/2014/main" id="{274DD645-8640-45D5-9B60-F31EC01D3CC0}"/>
              </a:ext>
            </a:extLst>
          </p:cNvPr>
          <p:cNvSpPr/>
          <p:nvPr userDrawn="1"/>
        </p:nvSpPr>
        <p:spPr>
          <a:xfrm>
            <a:off x="8440979" y="1677475"/>
            <a:ext cx="2373549" cy="2062264"/>
          </a:xfrm>
          <a:custGeom>
            <a:avLst/>
            <a:gdLst>
              <a:gd name="connsiteX0" fmla="*/ 2373549 w 2373549"/>
              <a:gd name="connsiteY0" fmla="*/ 680936 h 2062264"/>
              <a:gd name="connsiteX1" fmla="*/ 1186774 w 2373549"/>
              <a:gd name="connsiteY1" fmla="*/ 0 h 2062264"/>
              <a:gd name="connsiteX2" fmla="*/ 0 w 2373549"/>
              <a:gd name="connsiteY2" fmla="*/ 690664 h 2062264"/>
              <a:gd name="connsiteX3" fmla="*/ 0 w 2373549"/>
              <a:gd name="connsiteY3" fmla="*/ 2062264 h 2062264"/>
            </a:gdLst>
            <a:ahLst/>
            <a:cxnLst>
              <a:cxn ang="0">
                <a:pos x="connsiteX0" y="connsiteY0"/>
              </a:cxn>
              <a:cxn ang="0">
                <a:pos x="connsiteX1" y="connsiteY1"/>
              </a:cxn>
              <a:cxn ang="0">
                <a:pos x="connsiteX2" y="connsiteY2"/>
              </a:cxn>
              <a:cxn ang="0">
                <a:pos x="connsiteX3" y="connsiteY3"/>
              </a:cxn>
            </a:cxnLst>
            <a:rect l="l" t="t" r="r" b="b"/>
            <a:pathLst>
              <a:path w="2373549" h="2062264">
                <a:moveTo>
                  <a:pt x="2373549" y="680936"/>
                </a:moveTo>
                <a:lnTo>
                  <a:pt x="1186774" y="0"/>
                </a:lnTo>
                <a:lnTo>
                  <a:pt x="0" y="690664"/>
                </a:lnTo>
                <a:lnTo>
                  <a:pt x="0" y="2062264"/>
                </a:lnTo>
              </a:path>
            </a:pathLst>
          </a:custGeom>
          <a:noFill/>
          <a:ln w="38100" cap="flat" cmpd="sng" algn="ctr">
            <a:solidFill>
              <a:schemeClr val="accent6">
                <a:lumMod val="10000"/>
                <a:lumOff val="90000"/>
              </a:schemeClr>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6"/>
              </a:solidFill>
              <a:effectLst/>
              <a:uLnTx/>
              <a:uFillTx/>
              <a:latin typeface="Posterama Text SemiBold"/>
              <a:ea typeface="+mn-ea"/>
              <a:cs typeface="+mn-cs"/>
            </a:endParaRPr>
          </a:p>
        </p:txBody>
      </p:sp>
      <p:sp>
        <p:nvSpPr>
          <p:cNvPr id="73" name="Freeform: Shape 34">
            <a:extLst>
              <a:ext uri="{FF2B5EF4-FFF2-40B4-BE49-F238E27FC236}">
                <a16:creationId xmlns:a16="http://schemas.microsoft.com/office/drawing/2014/main" id="{71C09F09-7119-47FD-8E60-E4A92C9A3119}"/>
              </a:ext>
            </a:extLst>
          </p:cNvPr>
          <p:cNvSpPr/>
          <p:nvPr userDrawn="1"/>
        </p:nvSpPr>
        <p:spPr>
          <a:xfrm flipH="1">
            <a:off x="10715501" y="2243467"/>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6"/>
              </a:solidFill>
              <a:effectLst/>
              <a:uLnTx/>
              <a:uFillTx/>
              <a:latin typeface="Posterama Text SemiBold"/>
              <a:ea typeface="+mn-ea"/>
              <a:cs typeface="+mn-cs"/>
            </a:endParaRPr>
          </a:p>
        </p:txBody>
      </p:sp>
      <p:sp>
        <p:nvSpPr>
          <p:cNvPr id="74" name="Freeform: Shape 45">
            <a:extLst>
              <a:ext uri="{FF2B5EF4-FFF2-40B4-BE49-F238E27FC236}">
                <a16:creationId xmlns:a16="http://schemas.microsoft.com/office/drawing/2014/main" id="{E99BCE04-19B9-4541-925F-AC59CF760E7F}"/>
              </a:ext>
            </a:extLst>
          </p:cNvPr>
          <p:cNvSpPr/>
          <p:nvPr userDrawn="1"/>
        </p:nvSpPr>
        <p:spPr>
          <a:xfrm flipH="1">
            <a:off x="9534557" y="1571099"/>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6"/>
              </a:solidFill>
              <a:effectLst/>
              <a:uLnTx/>
              <a:uFillTx/>
              <a:latin typeface="Posterama Text SemiBold"/>
              <a:ea typeface="+mn-ea"/>
              <a:cs typeface="+mn-cs"/>
            </a:endParaRPr>
          </a:p>
        </p:txBody>
      </p:sp>
      <p:sp>
        <p:nvSpPr>
          <p:cNvPr id="75" name="Freeform: Shape 46">
            <a:extLst>
              <a:ext uri="{FF2B5EF4-FFF2-40B4-BE49-F238E27FC236}">
                <a16:creationId xmlns:a16="http://schemas.microsoft.com/office/drawing/2014/main" id="{F2B610BB-26F6-44A5-B7DB-CEEDCAE916ED}"/>
              </a:ext>
            </a:extLst>
          </p:cNvPr>
          <p:cNvSpPr/>
          <p:nvPr userDrawn="1"/>
        </p:nvSpPr>
        <p:spPr>
          <a:xfrm flipH="1">
            <a:off x="8328171" y="2258376"/>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6"/>
              </a:solidFill>
              <a:effectLst/>
              <a:uLnTx/>
              <a:uFillTx/>
              <a:latin typeface="Posterama Text SemiBold"/>
              <a:ea typeface="+mn-ea"/>
              <a:cs typeface="+mn-cs"/>
            </a:endParaRPr>
          </a:p>
        </p:txBody>
      </p:sp>
      <p:sp>
        <p:nvSpPr>
          <p:cNvPr id="76" name="Freeform: Shape 47">
            <a:extLst>
              <a:ext uri="{FF2B5EF4-FFF2-40B4-BE49-F238E27FC236}">
                <a16:creationId xmlns:a16="http://schemas.microsoft.com/office/drawing/2014/main" id="{C979636C-DE09-47B7-8972-BAE28DFA91DF}"/>
              </a:ext>
            </a:extLst>
          </p:cNvPr>
          <p:cNvSpPr/>
          <p:nvPr userDrawn="1"/>
        </p:nvSpPr>
        <p:spPr>
          <a:xfrm flipH="1">
            <a:off x="8333460" y="3610854"/>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6"/>
              </a:solidFill>
              <a:effectLst/>
              <a:uLnTx/>
              <a:uFillTx/>
              <a:latin typeface="Posterama Text SemiBold"/>
              <a:ea typeface="+mn-ea"/>
              <a:cs typeface="+mn-cs"/>
            </a:endParaRPr>
          </a:p>
        </p:txBody>
      </p:sp>
      <p:sp>
        <p:nvSpPr>
          <p:cNvPr id="77" name="Freeform: Shape 48">
            <a:extLst>
              <a:ext uri="{FF2B5EF4-FFF2-40B4-BE49-F238E27FC236}">
                <a16:creationId xmlns:a16="http://schemas.microsoft.com/office/drawing/2014/main" id="{01B12467-C508-4D89-94B3-6D23C6199703}"/>
              </a:ext>
            </a:extLst>
          </p:cNvPr>
          <p:cNvSpPr/>
          <p:nvPr userDrawn="1"/>
        </p:nvSpPr>
        <p:spPr>
          <a:xfrm flipH="1">
            <a:off x="7146016" y="429086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6"/>
              </a:solidFill>
              <a:effectLst/>
              <a:uLnTx/>
              <a:uFillTx/>
              <a:latin typeface="Posterama Text SemiBold"/>
              <a:ea typeface="+mn-ea"/>
              <a:cs typeface="+mn-cs"/>
            </a:endParaRPr>
          </a:p>
        </p:txBody>
      </p:sp>
      <p:sp>
        <p:nvSpPr>
          <p:cNvPr id="78" name="Freeform: Shape 49">
            <a:extLst>
              <a:ext uri="{FF2B5EF4-FFF2-40B4-BE49-F238E27FC236}">
                <a16:creationId xmlns:a16="http://schemas.microsoft.com/office/drawing/2014/main" id="{9EA72422-90A8-454F-8133-112CD2B85BEA}"/>
              </a:ext>
            </a:extLst>
          </p:cNvPr>
          <p:cNvSpPr/>
          <p:nvPr userDrawn="1"/>
        </p:nvSpPr>
        <p:spPr>
          <a:xfrm flipH="1">
            <a:off x="5937847" y="361339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6"/>
              </a:solidFill>
              <a:effectLst/>
              <a:uLnTx/>
              <a:uFillTx/>
              <a:latin typeface="Posterama Text SemiBold"/>
              <a:ea typeface="+mn-ea"/>
              <a:cs typeface="+mn-cs"/>
            </a:endParaRPr>
          </a:p>
        </p:txBody>
      </p:sp>
      <p:sp>
        <p:nvSpPr>
          <p:cNvPr id="79" name="Freeform: Shape 50">
            <a:extLst>
              <a:ext uri="{FF2B5EF4-FFF2-40B4-BE49-F238E27FC236}">
                <a16:creationId xmlns:a16="http://schemas.microsoft.com/office/drawing/2014/main" id="{3C67727D-D0D9-4CA6-99EE-0B89D465A706}"/>
              </a:ext>
            </a:extLst>
          </p:cNvPr>
          <p:cNvSpPr/>
          <p:nvPr userDrawn="1"/>
        </p:nvSpPr>
        <p:spPr>
          <a:xfrm flipH="1">
            <a:off x="5951993" y="225130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6"/>
              </a:solidFill>
              <a:effectLst/>
              <a:uLnTx/>
              <a:uFillTx/>
              <a:latin typeface="Posterama Text SemiBold"/>
              <a:ea typeface="+mn-ea"/>
              <a:cs typeface="+mn-cs"/>
            </a:endParaRPr>
          </a:p>
        </p:txBody>
      </p:sp>
      <p:sp>
        <p:nvSpPr>
          <p:cNvPr id="80" name="Freeform: Shape 51">
            <a:extLst>
              <a:ext uri="{FF2B5EF4-FFF2-40B4-BE49-F238E27FC236}">
                <a16:creationId xmlns:a16="http://schemas.microsoft.com/office/drawing/2014/main" id="{C88A67D0-B01F-4CC8-B248-2CF85911F456}"/>
              </a:ext>
            </a:extLst>
          </p:cNvPr>
          <p:cNvSpPr/>
          <p:nvPr userDrawn="1"/>
        </p:nvSpPr>
        <p:spPr>
          <a:xfrm flipH="1">
            <a:off x="4778156" y="1565771"/>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6"/>
              </a:solidFill>
              <a:effectLst/>
              <a:uLnTx/>
              <a:uFillTx/>
              <a:latin typeface="Posterama Text SemiBold"/>
              <a:ea typeface="+mn-ea"/>
              <a:cs typeface="+mn-cs"/>
            </a:endParaRPr>
          </a:p>
        </p:txBody>
      </p:sp>
      <p:sp>
        <p:nvSpPr>
          <p:cNvPr id="81" name="Freeform: Shape 52">
            <a:extLst>
              <a:ext uri="{FF2B5EF4-FFF2-40B4-BE49-F238E27FC236}">
                <a16:creationId xmlns:a16="http://schemas.microsoft.com/office/drawing/2014/main" id="{DBF6CA39-E979-4287-833E-20A9B455F7D6}"/>
              </a:ext>
            </a:extLst>
          </p:cNvPr>
          <p:cNvSpPr/>
          <p:nvPr userDrawn="1"/>
        </p:nvSpPr>
        <p:spPr>
          <a:xfrm flipH="1">
            <a:off x="3565843" y="2247823"/>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6"/>
              </a:solidFill>
              <a:effectLst/>
              <a:uLnTx/>
              <a:uFillTx/>
              <a:latin typeface="Posterama Text SemiBold"/>
              <a:ea typeface="+mn-ea"/>
              <a:cs typeface="+mn-cs"/>
            </a:endParaRPr>
          </a:p>
        </p:txBody>
      </p:sp>
      <p:sp>
        <p:nvSpPr>
          <p:cNvPr id="82" name="Freeform: Shape 53">
            <a:extLst>
              <a:ext uri="{FF2B5EF4-FFF2-40B4-BE49-F238E27FC236}">
                <a16:creationId xmlns:a16="http://schemas.microsoft.com/office/drawing/2014/main" id="{9EAA4E60-7510-4920-A426-5630491CFAC2}"/>
              </a:ext>
            </a:extLst>
          </p:cNvPr>
          <p:cNvSpPr/>
          <p:nvPr userDrawn="1"/>
        </p:nvSpPr>
        <p:spPr>
          <a:xfrm flipH="1">
            <a:off x="3565952" y="361339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6"/>
              </a:solidFill>
              <a:effectLst/>
              <a:uLnTx/>
              <a:uFillTx/>
              <a:latin typeface="Posterama Text SemiBold"/>
              <a:ea typeface="+mn-ea"/>
              <a:cs typeface="+mn-cs"/>
            </a:endParaRPr>
          </a:p>
        </p:txBody>
      </p:sp>
      <p:sp>
        <p:nvSpPr>
          <p:cNvPr id="83" name="Freeform: Shape 54">
            <a:extLst>
              <a:ext uri="{FF2B5EF4-FFF2-40B4-BE49-F238E27FC236}">
                <a16:creationId xmlns:a16="http://schemas.microsoft.com/office/drawing/2014/main" id="{322F7ECD-1942-42EE-B5E0-FC1E0206BFFD}"/>
              </a:ext>
            </a:extLst>
          </p:cNvPr>
          <p:cNvSpPr/>
          <p:nvPr userDrawn="1"/>
        </p:nvSpPr>
        <p:spPr>
          <a:xfrm flipH="1">
            <a:off x="2386318" y="2962784"/>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6"/>
              </a:solidFill>
              <a:effectLst/>
              <a:uLnTx/>
              <a:uFillTx/>
              <a:latin typeface="Posterama Text SemiBold"/>
              <a:ea typeface="+mn-ea"/>
              <a:cs typeface="+mn-cs"/>
            </a:endParaRPr>
          </a:p>
        </p:txBody>
      </p:sp>
      <p:sp>
        <p:nvSpPr>
          <p:cNvPr id="84" name="Freeform: Shape 55">
            <a:extLst>
              <a:ext uri="{FF2B5EF4-FFF2-40B4-BE49-F238E27FC236}">
                <a16:creationId xmlns:a16="http://schemas.microsoft.com/office/drawing/2014/main" id="{2465D6BD-72DA-4C13-97C2-7CF8D7F2F0C4}"/>
              </a:ext>
            </a:extLst>
          </p:cNvPr>
          <p:cNvSpPr/>
          <p:nvPr userDrawn="1"/>
        </p:nvSpPr>
        <p:spPr>
          <a:xfrm flipH="1">
            <a:off x="1190302" y="361221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6"/>
              </a:solidFill>
              <a:effectLst/>
              <a:uLnTx/>
              <a:uFillTx/>
              <a:latin typeface="Posterama Text SemiBold"/>
              <a:ea typeface="+mn-ea"/>
              <a:cs typeface="+mn-cs"/>
            </a:endParaRPr>
          </a:p>
        </p:txBody>
      </p:sp>
      <p:sp>
        <p:nvSpPr>
          <p:cNvPr id="85" name="Content placeholder 47" descr="Click icon to add picture">
            <a:extLst>
              <a:ext uri="{FF2B5EF4-FFF2-40B4-BE49-F238E27FC236}">
                <a16:creationId xmlns:a16="http://schemas.microsoft.com/office/drawing/2014/main" id="{E7C6BEEA-1766-44A1-A28D-2E817DBF2267}"/>
              </a:ext>
            </a:extLst>
          </p:cNvPr>
          <p:cNvSpPr>
            <a:spLocks noGrp="1"/>
          </p:cNvSpPr>
          <p:nvPr>
            <p:ph type="body" sz="quarter" idx="27" hasCustomPrompt="1"/>
          </p:nvPr>
        </p:nvSpPr>
        <p:spPr>
          <a:xfrm>
            <a:off x="1507136" y="3865003"/>
            <a:ext cx="1877575" cy="506399"/>
          </a:xfrm>
          <a:prstGeom prst="rect">
            <a:avLst/>
          </a:prstGeom>
        </p:spPr>
        <p:txBody>
          <a:bodyPr anchor="b">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a:t>Click to edit Master title style </a:t>
            </a:r>
          </a:p>
        </p:txBody>
      </p:sp>
      <p:sp>
        <p:nvSpPr>
          <p:cNvPr id="86" name="Content placeholder 47">
            <a:extLst>
              <a:ext uri="{FF2B5EF4-FFF2-40B4-BE49-F238E27FC236}">
                <a16:creationId xmlns:a16="http://schemas.microsoft.com/office/drawing/2014/main" id="{597D4D7A-8D7E-492C-8795-D491CF53B5FA}"/>
              </a:ext>
            </a:extLst>
          </p:cNvPr>
          <p:cNvSpPr>
            <a:spLocks noGrp="1"/>
          </p:cNvSpPr>
          <p:nvPr>
            <p:ph type="body" sz="quarter" idx="28" hasCustomPrompt="1"/>
          </p:nvPr>
        </p:nvSpPr>
        <p:spPr>
          <a:xfrm>
            <a:off x="1507136" y="4447079"/>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accent6"/>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a:t>Click to edit Master text styles </a:t>
            </a:r>
          </a:p>
        </p:txBody>
      </p:sp>
      <p:sp>
        <p:nvSpPr>
          <p:cNvPr id="87" name="Content placeholder 47" descr="Click icon to add picture">
            <a:extLst>
              <a:ext uri="{FF2B5EF4-FFF2-40B4-BE49-F238E27FC236}">
                <a16:creationId xmlns:a16="http://schemas.microsoft.com/office/drawing/2014/main" id="{A7396594-2DE7-4DB9-B6B4-92F63F06EFCF}"/>
              </a:ext>
            </a:extLst>
          </p:cNvPr>
          <p:cNvSpPr>
            <a:spLocks noGrp="1"/>
          </p:cNvSpPr>
          <p:nvPr>
            <p:ph type="body" sz="quarter" idx="38" hasCustomPrompt="1"/>
          </p:nvPr>
        </p:nvSpPr>
        <p:spPr>
          <a:xfrm>
            <a:off x="3889942" y="2355643"/>
            <a:ext cx="1877575" cy="506399"/>
          </a:xfrm>
          <a:prstGeom prst="rect">
            <a:avLst/>
          </a:prstGeom>
        </p:spPr>
        <p:txBody>
          <a:bodyPr anchor="b">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a:t>Click to edit Master title style </a:t>
            </a:r>
          </a:p>
        </p:txBody>
      </p:sp>
      <p:sp>
        <p:nvSpPr>
          <p:cNvPr id="88" name="Content placeholder 47">
            <a:extLst>
              <a:ext uri="{FF2B5EF4-FFF2-40B4-BE49-F238E27FC236}">
                <a16:creationId xmlns:a16="http://schemas.microsoft.com/office/drawing/2014/main" id="{CC680CF7-ED60-4FFF-B04E-B24ECDDD3512}"/>
              </a:ext>
            </a:extLst>
          </p:cNvPr>
          <p:cNvSpPr>
            <a:spLocks noGrp="1"/>
          </p:cNvSpPr>
          <p:nvPr>
            <p:ph type="body" sz="quarter" idx="39" hasCustomPrompt="1"/>
          </p:nvPr>
        </p:nvSpPr>
        <p:spPr>
          <a:xfrm>
            <a:off x="3889942" y="2937719"/>
            <a:ext cx="1877575" cy="506399"/>
          </a:xfrm>
          <a:prstGeom prst="rect">
            <a:avLst/>
          </a:prstGeom>
        </p:spPr>
        <p:txBody>
          <a:bodyPr>
            <a:noAutofit/>
          </a:bodyPr>
          <a:lstStyle>
            <a:lvl1pPr marL="0" indent="0" algn="ctr">
              <a:lnSpc>
                <a:spcPct val="90000"/>
              </a:lnSpc>
              <a:buNone/>
              <a:defRPr lang="en-US" altLang="zh-CN" sz="1400" b="0" kern="1200" dirty="0">
                <a:solidFill>
                  <a:schemeClr val="accent6"/>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a:t>Click to edit Master text styles </a:t>
            </a:r>
          </a:p>
        </p:txBody>
      </p:sp>
      <p:sp>
        <p:nvSpPr>
          <p:cNvPr id="89" name="Content placeholder 47" descr="Click icon to add picture">
            <a:extLst>
              <a:ext uri="{FF2B5EF4-FFF2-40B4-BE49-F238E27FC236}">
                <a16:creationId xmlns:a16="http://schemas.microsoft.com/office/drawing/2014/main" id="{042E6E66-3835-45DF-80D9-C4AFDF3401FF}"/>
              </a:ext>
            </a:extLst>
          </p:cNvPr>
          <p:cNvSpPr>
            <a:spLocks noGrp="1"/>
          </p:cNvSpPr>
          <p:nvPr>
            <p:ph type="body" sz="quarter" idx="40" hasCustomPrompt="1"/>
          </p:nvPr>
        </p:nvSpPr>
        <p:spPr>
          <a:xfrm>
            <a:off x="5107230" y="4469081"/>
            <a:ext cx="1877575" cy="506399"/>
          </a:xfrm>
          <a:prstGeom prst="rect">
            <a:avLst/>
          </a:prstGeom>
        </p:spPr>
        <p:txBody>
          <a:bodyPr anchor="b">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a:t>Click to edit Master title style </a:t>
            </a:r>
          </a:p>
        </p:txBody>
      </p:sp>
      <p:sp>
        <p:nvSpPr>
          <p:cNvPr id="90" name="Content placeholder 47">
            <a:extLst>
              <a:ext uri="{FF2B5EF4-FFF2-40B4-BE49-F238E27FC236}">
                <a16:creationId xmlns:a16="http://schemas.microsoft.com/office/drawing/2014/main" id="{A6E85C70-1784-4A0C-8897-EDE98D39BC01}"/>
              </a:ext>
            </a:extLst>
          </p:cNvPr>
          <p:cNvSpPr>
            <a:spLocks noGrp="1"/>
          </p:cNvSpPr>
          <p:nvPr>
            <p:ph type="body" sz="quarter" idx="41" hasCustomPrompt="1"/>
          </p:nvPr>
        </p:nvSpPr>
        <p:spPr>
          <a:xfrm>
            <a:off x="5107230" y="5051157"/>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accent6"/>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a:t>Click to edit Master text styles </a:t>
            </a:r>
          </a:p>
        </p:txBody>
      </p:sp>
      <p:sp>
        <p:nvSpPr>
          <p:cNvPr id="91" name="Content placeholder 47" descr="Click icon to add picture">
            <a:extLst>
              <a:ext uri="{FF2B5EF4-FFF2-40B4-BE49-F238E27FC236}">
                <a16:creationId xmlns:a16="http://schemas.microsoft.com/office/drawing/2014/main" id="{4CD55BC2-05D0-49CB-B0A5-C96ACB411B57}"/>
              </a:ext>
            </a:extLst>
          </p:cNvPr>
          <p:cNvSpPr>
            <a:spLocks noGrp="1"/>
          </p:cNvSpPr>
          <p:nvPr>
            <p:ph type="body" sz="quarter" idx="42" hasCustomPrompt="1"/>
          </p:nvPr>
        </p:nvSpPr>
        <p:spPr>
          <a:xfrm>
            <a:off x="7501941" y="4469081"/>
            <a:ext cx="1877575" cy="506399"/>
          </a:xfrm>
          <a:prstGeom prst="rect">
            <a:avLst/>
          </a:prstGeom>
        </p:spPr>
        <p:txBody>
          <a:bodyPr anchor="b">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a:t>Click to edit Master title style </a:t>
            </a:r>
          </a:p>
        </p:txBody>
      </p:sp>
      <p:sp>
        <p:nvSpPr>
          <p:cNvPr id="92" name="Content placeholder 47">
            <a:extLst>
              <a:ext uri="{FF2B5EF4-FFF2-40B4-BE49-F238E27FC236}">
                <a16:creationId xmlns:a16="http://schemas.microsoft.com/office/drawing/2014/main" id="{49DB7120-2F2C-4F89-AA8C-ABC4F3FF25F3}"/>
              </a:ext>
            </a:extLst>
          </p:cNvPr>
          <p:cNvSpPr>
            <a:spLocks noGrp="1"/>
          </p:cNvSpPr>
          <p:nvPr>
            <p:ph type="body" sz="quarter" idx="43" hasCustomPrompt="1"/>
          </p:nvPr>
        </p:nvSpPr>
        <p:spPr>
          <a:xfrm>
            <a:off x="7501941" y="5051157"/>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accent6"/>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a:t>Click to edit Master text styles </a:t>
            </a:r>
          </a:p>
        </p:txBody>
      </p:sp>
      <p:sp>
        <p:nvSpPr>
          <p:cNvPr id="93" name="Content placeholder 47" descr="Click icon to add picture">
            <a:extLst>
              <a:ext uri="{FF2B5EF4-FFF2-40B4-BE49-F238E27FC236}">
                <a16:creationId xmlns:a16="http://schemas.microsoft.com/office/drawing/2014/main" id="{AEB1F7BA-7D83-4C23-A72B-82DF9377E9C3}"/>
              </a:ext>
            </a:extLst>
          </p:cNvPr>
          <p:cNvSpPr>
            <a:spLocks noGrp="1"/>
          </p:cNvSpPr>
          <p:nvPr>
            <p:ph type="body" sz="quarter" idx="44" hasCustomPrompt="1"/>
          </p:nvPr>
        </p:nvSpPr>
        <p:spPr>
          <a:xfrm>
            <a:off x="8734718" y="2355643"/>
            <a:ext cx="1877575" cy="506399"/>
          </a:xfrm>
          <a:prstGeom prst="rect">
            <a:avLst/>
          </a:prstGeom>
        </p:spPr>
        <p:txBody>
          <a:bodyPr anchor="b">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a:t>Click to edit Master title style </a:t>
            </a:r>
          </a:p>
        </p:txBody>
      </p:sp>
      <p:sp>
        <p:nvSpPr>
          <p:cNvPr id="94" name="Content placeholder 47">
            <a:extLst>
              <a:ext uri="{FF2B5EF4-FFF2-40B4-BE49-F238E27FC236}">
                <a16:creationId xmlns:a16="http://schemas.microsoft.com/office/drawing/2014/main" id="{7C32F3EB-1AC3-40E9-B66D-ADB19CC74F0F}"/>
              </a:ext>
            </a:extLst>
          </p:cNvPr>
          <p:cNvSpPr>
            <a:spLocks noGrp="1"/>
          </p:cNvSpPr>
          <p:nvPr>
            <p:ph type="body" sz="quarter" idx="45" hasCustomPrompt="1"/>
          </p:nvPr>
        </p:nvSpPr>
        <p:spPr>
          <a:xfrm>
            <a:off x="8734718" y="2937719"/>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accent6"/>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a:t>Click to edit Master text styles </a:t>
            </a:r>
          </a:p>
        </p:txBody>
      </p:sp>
      <p:sp>
        <p:nvSpPr>
          <p:cNvPr id="2" name="Title 1">
            <a:extLst>
              <a:ext uri="{FF2B5EF4-FFF2-40B4-BE49-F238E27FC236}">
                <a16:creationId xmlns:a16="http://schemas.microsoft.com/office/drawing/2014/main" id="{667E7569-B8BF-39D0-D742-EF98B83E4E1D}"/>
              </a:ext>
            </a:extLst>
          </p:cNvPr>
          <p:cNvSpPr>
            <a:spLocks noGrp="1"/>
          </p:cNvSpPr>
          <p:nvPr>
            <p:ph type="title"/>
          </p:nvPr>
        </p:nvSpPr>
        <p:spPr>
          <a:xfrm>
            <a:off x="578914" y="726705"/>
            <a:ext cx="10515600" cy="1205058"/>
          </a:xfrm>
        </p:spPr>
        <p:txBody>
          <a:bodyPr anchor="t">
            <a:noAutofit/>
          </a:bodyPr>
          <a:lstStyle>
            <a:lvl1pPr algn="l">
              <a:defRPr>
                <a:solidFill>
                  <a:schemeClr val="accent6"/>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9FC159C7-D006-5B5F-1FEA-689C432B8C8C}"/>
              </a:ext>
            </a:extLst>
          </p:cNvPr>
          <p:cNvSpPr>
            <a:spLocks noGrp="1"/>
          </p:cNvSpPr>
          <p:nvPr>
            <p:ph type="ftr" sz="quarter" idx="46"/>
          </p:nvPr>
        </p:nvSpPr>
        <p:spPr/>
        <p:txBody>
          <a:bodyPr>
            <a:noAutofit/>
          </a:bodyPr>
          <a:lstStyle>
            <a:lvl1pPr>
              <a:defRPr>
                <a:solidFill>
                  <a:schemeClr val="accent6"/>
                </a:solidFill>
              </a:defRPr>
            </a:lvl1pPr>
          </a:lstStyle>
          <a:p>
            <a:r>
              <a:rPr lang="en-US"/>
              <a:t>Presentation title</a:t>
            </a:r>
          </a:p>
        </p:txBody>
      </p:sp>
      <p:sp>
        <p:nvSpPr>
          <p:cNvPr id="4" name="Slide Number Placeholder 3">
            <a:extLst>
              <a:ext uri="{FF2B5EF4-FFF2-40B4-BE49-F238E27FC236}">
                <a16:creationId xmlns:a16="http://schemas.microsoft.com/office/drawing/2014/main" id="{4F0EBABD-E264-2C96-1139-289A712F35B7}"/>
              </a:ext>
            </a:extLst>
          </p:cNvPr>
          <p:cNvSpPr>
            <a:spLocks noGrp="1"/>
          </p:cNvSpPr>
          <p:nvPr>
            <p:ph type="sldNum" sz="quarter" idx="47"/>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a:p>
        </p:txBody>
      </p:sp>
    </p:spTree>
    <p:extLst>
      <p:ext uri="{BB962C8B-B14F-4D97-AF65-F5344CB8AC3E}">
        <p14:creationId xmlns:p14="http://schemas.microsoft.com/office/powerpoint/2010/main" val="3590880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Freeform: Shape 19">
            <a:extLst>
              <a:ext uri="{FF2B5EF4-FFF2-40B4-BE49-F238E27FC236}">
                <a16:creationId xmlns:a16="http://schemas.microsoft.com/office/drawing/2014/main" id="{F38B75F8-75D4-4B41-B7C7-433032DD0A6F}"/>
              </a:ext>
            </a:extLst>
          </p:cNvPr>
          <p:cNvSpPr/>
          <p:nvPr userDrawn="1"/>
        </p:nvSpPr>
        <p:spPr>
          <a:xfrm flipH="1">
            <a:off x="769290" y="491100"/>
            <a:ext cx="1886361"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accent6"/>
              </a:solidFill>
            </a:endParaRPr>
          </a:p>
        </p:txBody>
      </p:sp>
      <p:sp>
        <p:nvSpPr>
          <p:cNvPr id="8" name="Freeform: Shape 24">
            <a:extLst>
              <a:ext uri="{FF2B5EF4-FFF2-40B4-BE49-F238E27FC236}">
                <a16:creationId xmlns:a16="http://schemas.microsoft.com/office/drawing/2014/main" id="{671D1224-EDDC-4900-92DC-13608D44C524}"/>
              </a:ext>
            </a:extLst>
          </p:cNvPr>
          <p:cNvSpPr/>
          <p:nvPr userDrawn="1"/>
        </p:nvSpPr>
        <p:spPr>
          <a:xfrm flipH="1">
            <a:off x="783145" y="4057904"/>
            <a:ext cx="1886359"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accent6"/>
              </a:solidFill>
            </a:endParaRPr>
          </a:p>
        </p:txBody>
      </p:sp>
      <p:sp>
        <p:nvSpPr>
          <p:cNvPr id="15" name="Freeform 14">
            <a:extLst>
              <a:ext uri="{FF2B5EF4-FFF2-40B4-BE49-F238E27FC236}">
                <a16:creationId xmlns:a16="http://schemas.microsoft.com/office/drawing/2014/main" id="{635A9E44-4E60-1AD1-0B85-72422683B48A}"/>
              </a:ext>
            </a:extLst>
          </p:cNvPr>
          <p:cNvSpPr/>
          <p:nvPr userDrawn="1"/>
        </p:nvSpPr>
        <p:spPr>
          <a:xfrm flipH="1">
            <a:off x="0" y="3709992"/>
            <a:ext cx="1157948" cy="1502830"/>
          </a:xfrm>
          <a:custGeom>
            <a:avLst/>
            <a:gdLst>
              <a:gd name="connsiteX0" fmla="*/ 638572 w 1157948"/>
              <a:gd name="connsiteY0" fmla="*/ 0 h 1502830"/>
              <a:gd name="connsiteX1" fmla="*/ 0 w 1157948"/>
              <a:gd name="connsiteY1" fmla="*/ 378385 h 1502830"/>
              <a:gd name="connsiteX2" fmla="*/ 0 w 1157948"/>
              <a:gd name="connsiteY2" fmla="*/ 1129800 h 1502830"/>
              <a:gd name="connsiteX3" fmla="*/ 640317 w 1157948"/>
              <a:gd name="connsiteY3" fmla="*/ 1502830 h 1502830"/>
              <a:gd name="connsiteX4" fmla="*/ 1157948 w 1157948"/>
              <a:gd name="connsiteY4" fmla="*/ 1200968 h 1502830"/>
              <a:gd name="connsiteX5" fmla="*/ 1157948 w 1157948"/>
              <a:gd name="connsiteY5" fmla="*/ 304639 h 150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7948" h="1502830">
                <a:moveTo>
                  <a:pt x="638572" y="0"/>
                </a:moveTo>
                <a:lnTo>
                  <a:pt x="0" y="378385"/>
                </a:lnTo>
                <a:lnTo>
                  <a:pt x="0" y="1129800"/>
                </a:lnTo>
                <a:lnTo>
                  <a:pt x="640317" y="1502830"/>
                </a:lnTo>
                <a:lnTo>
                  <a:pt x="1157948" y="1200968"/>
                </a:lnTo>
                <a:lnTo>
                  <a:pt x="1157948" y="304639"/>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6"/>
              </a:solidFill>
            </a:endParaRPr>
          </a:p>
        </p:txBody>
      </p:sp>
      <p:sp>
        <p:nvSpPr>
          <p:cNvPr id="21" name="Subtitle 47" descr="Click icon to add picture">
            <a:extLst>
              <a:ext uri="{FF2B5EF4-FFF2-40B4-BE49-F238E27FC236}">
                <a16:creationId xmlns:a16="http://schemas.microsoft.com/office/drawing/2014/main" id="{0C7786BA-5E56-47AA-AE47-4EC07A0D4FA1}"/>
              </a:ext>
            </a:extLst>
          </p:cNvPr>
          <p:cNvSpPr>
            <a:spLocks noGrp="1"/>
          </p:cNvSpPr>
          <p:nvPr>
            <p:ph type="body" sz="quarter" idx="27" hasCustomPrompt="1"/>
          </p:nvPr>
        </p:nvSpPr>
        <p:spPr>
          <a:xfrm>
            <a:off x="4550705" y="3625598"/>
            <a:ext cx="2653545" cy="587964"/>
          </a:xfrm>
          <a:prstGeom prst="rect">
            <a:avLst/>
          </a:prstGeom>
        </p:spPr>
        <p:txBody>
          <a:bodyPr anchor="b">
            <a:noAutofit/>
          </a:bodyPr>
          <a:lstStyle>
            <a:lvl1pPr marL="0" indent="0" algn="l">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a:t>Click to edit Master title style </a:t>
            </a:r>
          </a:p>
        </p:txBody>
      </p:sp>
      <p:sp>
        <p:nvSpPr>
          <p:cNvPr id="23" name="Content placeholder 47">
            <a:extLst>
              <a:ext uri="{FF2B5EF4-FFF2-40B4-BE49-F238E27FC236}">
                <a16:creationId xmlns:a16="http://schemas.microsoft.com/office/drawing/2014/main" id="{880214CF-87DD-476A-9B2E-A58DB313A61A}"/>
              </a:ext>
            </a:extLst>
          </p:cNvPr>
          <p:cNvSpPr>
            <a:spLocks noGrp="1"/>
          </p:cNvSpPr>
          <p:nvPr>
            <p:ph type="body" sz="quarter" idx="28" hasCustomPrompt="1"/>
          </p:nvPr>
        </p:nvSpPr>
        <p:spPr>
          <a:xfrm>
            <a:off x="4550705" y="4246516"/>
            <a:ext cx="2653545" cy="1727103"/>
          </a:xfrm>
          <a:prstGeom prst="rect">
            <a:avLst/>
          </a:prstGeom>
        </p:spPr>
        <p:txBody>
          <a:bodyPr>
            <a:noAutofit/>
          </a:bodyPr>
          <a:lstStyle>
            <a:lvl1pPr marL="0" indent="0" algn="l">
              <a:lnSpc>
                <a:spcPct val="100000"/>
              </a:lnSpc>
              <a:spcBef>
                <a:spcPts val="0"/>
              </a:spcBef>
              <a:buNone/>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a:t>Click to edit Master text styles </a:t>
            </a:r>
          </a:p>
        </p:txBody>
      </p:sp>
      <p:sp>
        <p:nvSpPr>
          <p:cNvPr id="37" name="Picture placeholder">
            <a:extLst>
              <a:ext uri="{FF2B5EF4-FFF2-40B4-BE49-F238E27FC236}">
                <a16:creationId xmlns:a16="http://schemas.microsoft.com/office/drawing/2014/main" id="{264CF63C-079E-41AA-AA9A-762A765E699F}"/>
              </a:ext>
            </a:extLst>
          </p:cNvPr>
          <p:cNvSpPr>
            <a:spLocks noGrp="1"/>
          </p:cNvSpPr>
          <p:nvPr>
            <p:ph type="pic" sz="quarter" idx="51"/>
          </p:nvPr>
        </p:nvSpPr>
        <p:spPr>
          <a:xfrm>
            <a:off x="1788170" y="2296125"/>
            <a:ext cx="1886360" cy="2144668"/>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17" name="Title 1">
            <a:extLst>
              <a:ext uri="{FF2B5EF4-FFF2-40B4-BE49-F238E27FC236}">
                <a16:creationId xmlns:a16="http://schemas.microsoft.com/office/drawing/2014/main" id="{D041C638-CBB8-1159-9AF8-B5D14CC7BE0F}"/>
              </a:ext>
            </a:extLst>
          </p:cNvPr>
          <p:cNvSpPr>
            <a:spLocks noGrp="1"/>
          </p:cNvSpPr>
          <p:nvPr>
            <p:ph type="title"/>
          </p:nvPr>
        </p:nvSpPr>
        <p:spPr>
          <a:xfrm>
            <a:off x="4550704" y="1690878"/>
            <a:ext cx="6599429" cy="1325563"/>
          </a:xfrm>
        </p:spPr>
        <p:txBody>
          <a:bodyPr anchor="b">
            <a:noAutofit/>
          </a:bodyPr>
          <a:lstStyle>
            <a:lvl1pPr>
              <a:defRPr>
                <a:solidFill>
                  <a:schemeClr val="accent6"/>
                </a:solidFill>
              </a:defRPr>
            </a:lvl1pPr>
          </a:lstStyle>
          <a:p>
            <a:r>
              <a:rPr lang="en-US"/>
              <a:t>Click to edit Master title style</a:t>
            </a:r>
          </a:p>
        </p:txBody>
      </p:sp>
      <p:sp>
        <p:nvSpPr>
          <p:cNvPr id="18" name="Subtitle 47" descr="Click icon to add picture">
            <a:extLst>
              <a:ext uri="{FF2B5EF4-FFF2-40B4-BE49-F238E27FC236}">
                <a16:creationId xmlns:a16="http://schemas.microsoft.com/office/drawing/2014/main" id="{3C2C4001-E56F-4174-01AA-4630360BFF48}"/>
              </a:ext>
            </a:extLst>
          </p:cNvPr>
          <p:cNvSpPr>
            <a:spLocks noGrp="1"/>
          </p:cNvSpPr>
          <p:nvPr>
            <p:ph type="body" sz="quarter" idx="52" hasCustomPrompt="1"/>
          </p:nvPr>
        </p:nvSpPr>
        <p:spPr>
          <a:xfrm>
            <a:off x="7811506" y="3625598"/>
            <a:ext cx="2653545" cy="587964"/>
          </a:xfrm>
          <a:prstGeom prst="rect">
            <a:avLst/>
          </a:prstGeom>
        </p:spPr>
        <p:txBody>
          <a:bodyPr anchor="b">
            <a:noAutofit/>
          </a:bodyPr>
          <a:lstStyle>
            <a:lvl1pPr marL="0" indent="0" algn="l">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a:t>Click to edit Master title style </a:t>
            </a:r>
          </a:p>
        </p:txBody>
      </p:sp>
      <p:sp>
        <p:nvSpPr>
          <p:cNvPr id="20" name="Content placeholder 47">
            <a:extLst>
              <a:ext uri="{FF2B5EF4-FFF2-40B4-BE49-F238E27FC236}">
                <a16:creationId xmlns:a16="http://schemas.microsoft.com/office/drawing/2014/main" id="{02DFC856-C546-62E9-220F-7A668D349056}"/>
              </a:ext>
            </a:extLst>
          </p:cNvPr>
          <p:cNvSpPr>
            <a:spLocks noGrp="1"/>
          </p:cNvSpPr>
          <p:nvPr>
            <p:ph type="body" sz="quarter" idx="53" hasCustomPrompt="1"/>
          </p:nvPr>
        </p:nvSpPr>
        <p:spPr>
          <a:xfrm>
            <a:off x="7811506" y="4246516"/>
            <a:ext cx="2653545" cy="1727103"/>
          </a:xfrm>
          <a:prstGeom prst="rect">
            <a:avLst/>
          </a:prstGeom>
        </p:spPr>
        <p:txBody>
          <a:bodyPr>
            <a:noAutofit/>
          </a:bodyPr>
          <a:lstStyle>
            <a:lvl1pPr marL="0" indent="0" algn="l">
              <a:lnSpc>
                <a:spcPct val="100000"/>
              </a:lnSpc>
              <a:spcBef>
                <a:spcPts val="0"/>
              </a:spcBef>
              <a:buNone/>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a:t>Click to edit Master text styles </a:t>
            </a:r>
          </a:p>
        </p:txBody>
      </p:sp>
      <p:sp>
        <p:nvSpPr>
          <p:cNvPr id="6" name="Slide Number Placeholder 5">
            <a:extLst>
              <a:ext uri="{FF2B5EF4-FFF2-40B4-BE49-F238E27FC236}">
                <a16:creationId xmlns:a16="http://schemas.microsoft.com/office/drawing/2014/main" id="{F507335A-F59E-2A6C-D2D6-F10391DA8D69}"/>
              </a:ext>
            </a:extLst>
          </p:cNvPr>
          <p:cNvSpPr>
            <a:spLocks noGrp="1"/>
          </p:cNvSpPr>
          <p:nvPr>
            <p:ph type="sldNum" sz="quarter" idx="55"/>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a:p>
        </p:txBody>
      </p:sp>
    </p:spTree>
    <p:extLst>
      <p:ext uri="{BB962C8B-B14F-4D97-AF65-F5344CB8AC3E}">
        <p14:creationId xmlns:p14="http://schemas.microsoft.com/office/powerpoint/2010/main" val="3613646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F946AB17-3782-8412-C51A-DE10A0637453}"/>
              </a:ext>
            </a:extLst>
          </p:cNvPr>
          <p:cNvSpPr/>
          <p:nvPr userDrawn="1"/>
        </p:nvSpPr>
        <p:spPr>
          <a:xfrm>
            <a:off x="0" y="2860787"/>
            <a:ext cx="2361029" cy="3676532"/>
          </a:xfrm>
          <a:custGeom>
            <a:avLst/>
            <a:gdLst>
              <a:gd name="connsiteX0" fmla="*/ 773997 w 2361029"/>
              <a:gd name="connsiteY0" fmla="*/ 0 h 3676532"/>
              <a:gd name="connsiteX1" fmla="*/ 2361029 w 2361029"/>
              <a:gd name="connsiteY1" fmla="*/ 925683 h 3676532"/>
              <a:gd name="connsiteX2" fmla="*/ 2361029 w 2361029"/>
              <a:gd name="connsiteY2" fmla="*/ 2763949 h 3676532"/>
              <a:gd name="connsiteX3" fmla="*/ 769661 w 2361029"/>
              <a:gd name="connsiteY3" fmla="*/ 3676532 h 3676532"/>
              <a:gd name="connsiteX4" fmla="*/ 0 w 2361029"/>
              <a:gd name="connsiteY4" fmla="*/ 3234717 h 3676532"/>
              <a:gd name="connsiteX5" fmla="*/ 0 w 2361029"/>
              <a:gd name="connsiteY5" fmla="*/ 446885 h 367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1029" h="3676532">
                <a:moveTo>
                  <a:pt x="773997" y="0"/>
                </a:moveTo>
                <a:lnTo>
                  <a:pt x="2361029" y="925683"/>
                </a:lnTo>
                <a:lnTo>
                  <a:pt x="2361029" y="2763949"/>
                </a:lnTo>
                <a:lnTo>
                  <a:pt x="769661" y="3676532"/>
                </a:lnTo>
                <a:lnTo>
                  <a:pt x="0" y="3234717"/>
                </a:lnTo>
                <a:lnTo>
                  <a:pt x="0" y="446885"/>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6"/>
              </a:solidFill>
            </a:endParaRPr>
          </a:p>
        </p:txBody>
      </p:sp>
      <p:sp>
        <p:nvSpPr>
          <p:cNvPr id="16" name="Freeform 15">
            <a:extLst>
              <a:ext uri="{FF2B5EF4-FFF2-40B4-BE49-F238E27FC236}">
                <a16:creationId xmlns:a16="http://schemas.microsoft.com/office/drawing/2014/main" id="{2BA5A58B-9440-7DAB-E7D7-3143B049FBAC}"/>
              </a:ext>
            </a:extLst>
          </p:cNvPr>
          <p:cNvSpPr/>
          <p:nvPr userDrawn="1"/>
        </p:nvSpPr>
        <p:spPr>
          <a:xfrm flipH="1">
            <a:off x="1014233" y="5253270"/>
            <a:ext cx="1710765" cy="1593273"/>
          </a:xfrm>
          <a:custGeom>
            <a:avLst/>
            <a:gdLst>
              <a:gd name="connsiteX0" fmla="*/ 852873 w 1710765"/>
              <a:gd name="connsiteY0" fmla="*/ 0 h 1593273"/>
              <a:gd name="connsiteX1" fmla="*/ 0 w 1710765"/>
              <a:gd name="connsiteY1" fmla="*/ 494134 h 1593273"/>
              <a:gd name="connsiteX2" fmla="*/ 0 w 1710765"/>
              <a:gd name="connsiteY2" fmla="*/ 1475410 h 1593273"/>
              <a:gd name="connsiteX3" fmla="*/ 206916 w 1710765"/>
              <a:gd name="connsiteY3" fmla="*/ 1593273 h 1593273"/>
              <a:gd name="connsiteX4" fmla="*/ 1502835 w 1710765"/>
              <a:gd name="connsiteY4" fmla="*/ 1593273 h 1593273"/>
              <a:gd name="connsiteX5" fmla="*/ 1709418 w 1710765"/>
              <a:gd name="connsiteY5" fmla="*/ 1475480 h 1593273"/>
              <a:gd name="connsiteX6" fmla="*/ 1710407 w 1710765"/>
              <a:gd name="connsiteY6" fmla="*/ 491803 h 159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765" h="1593273">
                <a:moveTo>
                  <a:pt x="852873" y="0"/>
                </a:moveTo>
                <a:lnTo>
                  <a:pt x="0" y="494134"/>
                </a:lnTo>
                <a:lnTo>
                  <a:pt x="0" y="1475410"/>
                </a:lnTo>
                <a:lnTo>
                  <a:pt x="206916" y="1593273"/>
                </a:lnTo>
                <a:lnTo>
                  <a:pt x="1502835" y="1593273"/>
                </a:lnTo>
                <a:lnTo>
                  <a:pt x="1709418" y="1475480"/>
                </a:lnTo>
                <a:cubicBezTo>
                  <a:pt x="1707864" y="1146834"/>
                  <a:pt x="1711961" y="820449"/>
                  <a:pt x="1710407" y="491803"/>
                </a:cubicBezTo>
                <a:close/>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6"/>
              </a:solidFill>
            </a:endParaRPr>
          </a:p>
        </p:txBody>
      </p:sp>
      <p:sp>
        <p:nvSpPr>
          <p:cNvPr id="22" name="Content Placeholder 47" descr="Click icon to add picture">
            <a:extLst>
              <a:ext uri="{FF2B5EF4-FFF2-40B4-BE49-F238E27FC236}">
                <a16:creationId xmlns:a16="http://schemas.microsoft.com/office/drawing/2014/main" id="{95ADF367-2619-4E00-AB82-8FFF41D0E5C2}"/>
              </a:ext>
            </a:extLst>
          </p:cNvPr>
          <p:cNvSpPr>
            <a:spLocks noGrp="1"/>
          </p:cNvSpPr>
          <p:nvPr>
            <p:ph type="body" sz="quarter" idx="27" hasCustomPrompt="1"/>
          </p:nvPr>
        </p:nvSpPr>
        <p:spPr>
          <a:xfrm>
            <a:off x="5271609" y="1025236"/>
            <a:ext cx="5162709" cy="420683"/>
          </a:xfrm>
          <a:prstGeom prst="rect">
            <a:avLst/>
          </a:prstGeom>
        </p:spPr>
        <p:txBody>
          <a:bodyPr anchor="b">
            <a:noAutofit/>
          </a:bodyPr>
          <a:lstStyle>
            <a:lvl1pPr marL="0" indent="0" algn="l">
              <a:lnSpc>
                <a:spcPct val="100000"/>
              </a:lnSpc>
              <a:buNone/>
              <a:defRPr sz="1800" b="1" i="0">
                <a:solidFill>
                  <a:schemeClr val="accent6"/>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a:t>Click to edit Master title style </a:t>
            </a:r>
          </a:p>
        </p:txBody>
      </p:sp>
      <p:sp>
        <p:nvSpPr>
          <p:cNvPr id="23" name="Content Placeholder 47">
            <a:extLst>
              <a:ext uri="{FF2B5EF4-FFF2-40B4-BE49-F238E27FC236}">
                <a16:creationId xmlns:a16="http://schemas.microsoft.com/office/drawing/2014/main" id="{8CEB04CE-793E-47B4-8D80-9B82864F2CDF}"/>
              </a:ext>
            </a:extLst>
          </p:cNvPr>
          <p:cNvSpPr>
            <a:spLocks noGrp="1"/>
          </p:cNvSpPr>
          <p:nvPr>
            <p:ph type="body" sz="quarter" idx="28" hasCustomPrompt="1"/>
          </p:nvPr>
        </p:nvSpPr>
        <p:spPr>
          <a:xfrm>
            <a:off x="5271608" y="1469069"/>
            <a:ext cx="5162709" cy="1506166"/>
          </a:xfrm>
          <a:prstGeom prst="rect">
            <a:avLst/>
          </a:prstGeom>
        </p:spPr>
        <p:txBody>
          <a:bodyPr>
            <a:noAutofit/>
          </a:bodyPr>
          <a:lstStyle>
            <a:lvl1pPr marL="228600" indent="-228600" algn="l">
              <a:lnSpc>
                <a:spcPct val="100000"/>
              </a:lnSpc>
              <a:spcBef>
                <a:spcPts val="0"/>
              </a:spcBef>
              <a:spcAft>
                <a:spcPts val="600"/>
              </a:spcAft>
              <a:buFont typeface="Arial" panose="020B0604020202020204" pitchFamily="34" charset="0"/>
              <a:buChar char="•"/>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a:t>Click to edit Master text styles </a:t>
            </a:r>
          </a:p>
        </p:txBody>
      </p:sp>
      <p:sp>
        <p:nvSpPr>
          <p:cNvPr id="24" name="Content Placeholder 47" descr="Click icon to add picture">
            <a:extLst>
              <a:ext uri="{FF2B5EF4-FFF2-40B4-BE49-F238E27FC236}">
                <a16:creationId xmlns:a16="http://schemas.microsoft.com/office/drawing/2014/main" id="{067BF8FD-2643-4122-BE3E-63F413244ECB}"/>
              </a:ext>
            </a:extLst>
          </p:cNvPr>
          <p:cNvSpPr>
            <a:spLocks noGrp="1"/>
          </p:cNvSpPr>
          <p:nvPr>
            <p:ph type="body" sz="quarter" idx="29" hasCustomPrompt="1"/>
          </p:nvPr>
        </p:nvSpPr>
        <p:spPr>
          <a:xfrm>
            <a:off x="5271609" y="2984685"/>
            <a:ext cx="5162709" cy="420683"/>
          </a:xfrm>
          <a:prstGeom prst="rect">
            <a:avLst/>
          </a:prstGeom>
        </p:spPr>
        <p:txBody>
          <a:bodyPr anchor="b">
            <a:noAutofit/>
          </a:bodyPr>
          <a:lstStyle>
            <a:lvl1pPr marL="0" indent="0" algn="l">
              <a:lnSpc>
                <a:spcPct val="100000"/>
              </a:lnSpc>
              <a:buNone/>
              <a:defRPr sz="1800" b="1" i="0">
                <a:solidFill>
                  <a:schemeClr val="accent6"/>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a:t>Click to edit Master title style </a:t>
            </a:r>
          </a:p>
        </p:txBody>
      </p:sp>
      <p:sp>
        <p:nvSpPr>
          <p:cNvPr id="26" name="Content Placeholder 47" descr="Click icon to add picture">
            <a:extLst>
              <a:ext uri="{FF2B5EF4-FFF2-40B4-BE49-F238E27FC236}">
                <a16:creationId xmlns:a16="http://schemas.microsoft.com/office/drawing/2014/main" id="{02260D10-FEA1-48A7-B544-FAEEAECF5DE2}"/>
              </a:ext>
            </a:extLst>
          </p:cNvPr>
          <p:cNvSpPr>
            <a:spLocks noGrp="1"/>
          </p:cNvSpPr>
          <p:nvPr>
            <p:ph type="body" sz="quarter" idx="31" hasCustomPrompt="1"/>
          </p:nvPr>
        </p:nvSpPr>
        <p:spPr>
          <a:xfrm>
            <a:off x="5271607" y="4597473"/>
            <a:ext cx="5162709" cy="421399"/>
          </a:xfrm>
          <a:prstGeom prst="rect">
            <a:avLst/>
          </a:prstGeom>
        </p:spPr>
        <p:txBody>
          <a:bodyPr anchor="b">
            <a:noAutofit/>
          </a:bodyPr>
          <a:lstStyle>
            <a:lvl1pPr marL="0" indent="0" algn="l">
              <a:lnSpc>
                <a:spcPct val="100000"/>
              </a:lnSpc>
              <a:buNone/>
              <a:defRPr sz="1800" b="1" i="0">
                <a:solidFill>
                  <a:schemeClr val="accent6"/>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a:t>Click to edit Master title style </a:t>
            </a:r>
          </a:p>
        </p:txBody>
      </p:sp>
      <p:sp>
        <p:nvSpPr>
          <p:cNvPr id="20" name="Content Placeholder 47">
            <a:extLst>
              <a:ext uri="{FF2B5EF4-FFF2-40B4-BE49-F238E27FC236}">
                <a16:creationId xmlns:a16="http://schemas.microsoft.com/office/drawing/2014/main" id="{64584B30-8BCF-4D75-8A6C-FD82347CC7B6}"/>
              </a:ext>
            </a:extLst>
          </p:cNvPr>
          <p:cNvSpPr>
            <a:spLocks noGrp="1"/>
          </p:cNvSpPr>
          <p:nvPr>
            <p:ph type="body" sz="quarter" idx="34" hasCustomPrompt="1"/>
          </p:nvPr>
        </p:nvSpPr>
        <p:spPr>
          <a:xfrm>
            <a:off x="5271608" y="3419684"/>
            <a:ext cx="5162709" cy="1177789"/>
          </a:xfrm>
          <a:prstGeom prst="rect">
            <a:avLst/>
          </a:prstGeom>
        </p:spPr>
        <p:txBody>
          <a:bodyPr>
            <a:noAutofit/>
          </a:bodyPr>
          <a:lstStyle>
            <a:lvl1pPr marL="228600" indent="-228600" algn="l">
              <a:lnSpc>
                <a:spcPct val="100000"/>
              </a:lnSpc>
              <a:spcBef>
                <a:spcPts val="0"/>
              </a:spcBef>
              <a:spcAft>
                <a:spcPts val="600"/>
              </a:spcAft>
              <a:buFont typeface="Arial" panose="020B0604020202020204" pitchFamily="34" charset="0"/>
              <a:buChar char="•"/>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a:t>Click to edit Master text styles </a:t>
            </a:r>
          </a:p>
        </p:txBody>
      </p:sp>
      <p:sp>
        <p:nvSpPr>
          <p:cNvPr id="28" name="Content Placeholder 47">
            <a:extLst>
              <a:ext uri="{FF2B5EF4-FFF2-40B4-BE49-F238E27FC236}">
                <a16:creationId xmlns:a16="http://schemas.microsoft.com/office/drawing/2014/main" id="{A4A25056-27FA-4039-ACFA-6624F778712A}"/>
              </a:ext>
            </a:extLst>
          </p:cNvPr>
          <p:cNvSpPr>
            <a:spLocks noGrp="1"/>
          </p:cNvSpPr>
          <p:nvPr>
            <p:ph type="body" sz="quarter" idx="35" hasCustomPrompt="1"/>
          </p:nvPr>
        </p:nvSpPr>
        <p:spPr>
          <a:xfrm>
            <a:off x="5271608" y="5041922"/>
            <a:ext cx="5162709" cy="1635938"/>
          </a:xfrm>
          <a:prstGeom prst="rect">
            <a:avLst/>
          </a:prstGeom>
        </p:spPr>
        <p:txBody>
          <a:bodyPr>
            <a:noAutofit/>
          </a:bodyPr>
          <a:lstStyle>
            <a:lvl1pPr marL="228600" indent="-228600" algn="l">
              <a:lnSpc>
                <a:spcPct val="100000"/>
              </a:lnSpc>
              <a:spcBef>
                <a:spcPts val="0"/>
              </a:spcBef>
              <a:spcAft>
                <a:spcPts val="600"/>
              </a:spcAft>
              <a:buFont typeface="Arial" panose="020B0604020202020204" pitchFamily="34" charset="0"/>
              <a:buChar char="•"/>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a:t>Click to edit Master text styles </a:t>
            </a:r>
          </a:p>
        </p:txBody>
      </p:sp>
      <p:sp>
        <p:nvSpPr>
          <p:cNvPr id="27" name="Freeform: Shape 24">
            <a:extLst>
              <a:ext uri="{FF2B5EF4-FFF2-40B4-BE49-F238E27FC236}">
                <a16:creationId xmlns:a16="http://schemas.microsoft.com/office/drawing/2014/main" id="{A23F9759-CF52-CE45-5E22-9678534685A7}"/>
              </a:ext>
            </a:extLst>
          </p:cNvPr>
          <p:cNvSpPr/>
          <p:nvPr userDrawn="1"/>
        </p:nvSpPr>
        <p:spPr>
          <a:xfrm flipH="1">
            <a:off x="2631891" y="4699053"/>
            <a:ext cx="668814" cy="784693"/>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accent6"/>
              </a:solidFill>
            </a:endParaRPr>
          </a:p>
        </p:txBody>
      </p:sp>
      <p:sp>
        <p:nvSpPr>
          <p:cNvPr id="6" name="Title 5">
            <a:extLst>
              <a:ext uri="{FF2B5EF4-FFF2-40B4-BE49-F238E27FC236}">
                <a16:creationId xmlns:a16="http://schemas.microsoft.com/office/drawing/2014/main" id="{5D84FCC1-368D-680C-31AA-597C3AAF4232}"/>
              </a:ext>
            </a:extLst>
          </p:cNvPr>
          <p:cNvSpPr>
            <a:spLocks noGrp="1"/>
          </p:cNvSpPr>
          <p:nvPr>
            <p:ph type="title"/>
          </p:nvPr>
        </p:nvSpPr>
        <p:spPr>
          <a:xfrm>
            <a:off x="502665" y="707105"/>
            <a:ext cx="3994173" cy="2277580"/>
          </a:xfrm>
        </p:spPr>
        <p:txBody>
          <a:bodyPr anchor="t">
            <a:noAutofit/>
          </a:bodyPr>
          <a:lstStyle>
            <a:lvl1pPr>
              <a:defRPr>
                <a:solidFill>
                  <a:schemeClr val="accent6"/>
                </a:solidFill>
              </a:defRPr>
            </a:lvl1pPr>
          </a:lstStyle>
          <a:p>
            <a:r>
              <a:rPr lang="en-US"/>
              <a:t>Click to edit Master title style</a:t>
            </a:r>
          </a:p>
        </p:txBody>
      </p:sp>
      <p:sp>
        <p:nvSpPr>
          <p:cNvPr id="18" name="Picture Placeholder 2">
            <a:extLst>
              <a:ext uri="{FF2B5EF4-FFF2-40B4-BE49-F238E27FC236}">
                <a16:creationId xmlns:a16="http://schemas.microsoft.com/office/drawing/2014/main" id="{E53E8C9F-CD73-30CD-1F24-20F2E6149D58}"/>
              </a:ext>
            </a:extLst>
          </p:cNvPr>
          <p:cNvSpPr>
            <a:spLocks noGrp="1"/>
          </p:cNvSpPr>
          <p:nvPr>
            <p:ph type="pic" sz="quarter" idx="36"/>
          </p:nvPr>
        </p:nvSpPr>
        <p:spPr>
          <a:xfrm>
            <a:off x="4734172" y="1141669"/>
            <a:ext cx="507778" cy="565882"/>
          </a:xfrm>
        </p:spPr>
        <p:txBody>
          <a:bodyPr lIns="0" rIns="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solidFill>
                  <a:schemeClr val="accent6"/>
                </a:solidFill>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a:t>Click icon to add picture</a:t>
            </a:r>
            <a:endParaRPr lang="en-US"/>
          </a:p>
        </p:txBody>
      </p:sp>
      <p:sp>
        <p:nvSpPr>
          <p:cNvPr id="19" name="Picture Placeholder 2">
            <a:extLst>
              <a:ext uri="{FF2B5EF4-FFF2-40B4-BE49-F238E27FC236}">
                <a16:creationId xmlns:a16="http://schemas.microsoft.com/office/drawing/2014/main" id="{CE61E189-349E-0076-EA43-7BCB6E24CE86}"/>
              </a:ext>
            </a:extLst>
          </p:cNvPr>
          <p:cNvSpPr>
            <a:spLocks noGrp="1"/>
          </p:cNvSpPr>
          <p:nvPr>
            <p:ph type="pic" sz="quarter" idx="37"/>
          </p:nvPr>
        </p:nvSpPr>
        <p:spPr>
          <a:xfrm>
            <a:off x="4724705" y="3105650"/>
            <a:ext cx="536270" cy="565882"/>
          </a:xfrm>
        </p:spPr>
        <p:txBody>
          <a:bodyPr lIns="0" rIns="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solidFill>
                  <a:schemeClr val="accent6"/>
                </a:solidFill>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a:t>Click icon to add picture</a:t>
            </a:r>
            <a:endParaRPr lang="en-US"/>
          </a:p>
        </p:txBody>
      </p:sp>
      <p:sp>
        <p:nvSpPr>
          <p:cNvPr id="21" name="Picture Placeholder 2">
            <a:extLst>
              <a:ext uri="{FF2B5EF4-FFF2-40B4-BE49-F238E27FC236}">
                <a16:creationId xmlns:a16="http://schemas.microsoft.com/office/drawing/2014/main" id="{68B04572-5D47-C3DF-CDEA-15EC646EA8FE}"/>
              </a:ext>
            </a:extLst>
          </p:cNvPr>
          <p:cNvSpPr>
            <a:spLocks noGrp="1"/>
          </p:cNvSpPr>
          <p:nvPr>
            <p:ph type="pic" sz="quarter" idx="38"/>
          </p:nvPr>
        </p:nvSpPr>
        <p:spPr>
          <a:xfrm>
            <a:off x="4714069" y="4716041"/>
            <a:ext cx="536270" cy="565882"/>
          </a:xfrm>
        </p:spPr>
        <p:txBody>
          <a:bodyPr lIns="0" rIns="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solidFill>
                  <a:schemeClr val="accent6"/>
                </a:solidFill>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a:t>Click icon to add picture</a:t>
            </a:r>
            <a:endParaRPr lang="en-US"/>
          </a:p>
        </p:txBody>
      </p:sp>
      <p:sp>
        <p:nvSpPr>
          <p:cNvPr id="5" name="Slide Number Placeholder 4">
            <a:extLst>
              <a:ext uri="{FF2B5EF4-FFF2-40B4-BE49-F238E27FC236}">
                <a16:creationId xmlns:a16="http://schemas.microsoft.com/office/drawing/2014/main" id="{2446A453-65E1-B688-A3F9-EA0AA347DDEA}"/>
              </a:ext>
            </a:extLst>
          </p:cNvPr>
          <p:cNvSpPr>
            <a:spLocks noGrp="1"/>
          </p:cNvSpPr>
          <p:nvPr>
            <p:ph type="sldNum" sz="quarter" idx="40"/>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a:p>
        </p:txBody>
      </p:sp>
    </p:spTree>
    <p:extLst>
      <p:ext uri="{BB962C8B-B14F-4D97-AF65-F5344CB8AC3E}">
        <p14:creationId xmlns:p14="http://schemas.microsoft.com/office/powerpoint/2010/main" val="2662113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8" name="Content Placeholder 47">
            <a:extLst>
              <a:ext uri="{FF2B5EF4-FFF2-40B4-BE49-F238E27FC236}">
                <a16:creationId xmlns:a16="http://schemas.microsoft.com/office/drawing/2014/main" id="{3EDD8D3E-653B-4A9E-9868-3B013A65FE9F}"/>
              </a:ext>
            </a:extLst>
          </p:cNvPr>
          <p:cNvSpPr>
            <a:spLocks noGrp="1"/>
          </p:cNvSpPr>
          <p:nvPr>
            <p:ph type="pic" sz="quarter" idx="48"/>
          </p:nvPr>
        </p:nvSpPr>
        <p:spPr>
          <a:xfrm>
            <a:off x="7493157" y="529148"/>
            <a:ext cx="4248873" cy="473113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ln w="19050">
            <a:noFill/>
          </a:ln>
        </p:spPr>
        <p:txBody>
          <a:bodyPr anchor="ctr">
            <a:noAutofit/>
          </a:bodyPr>
          <a:lstStyle>
            <a:lvl1pPr marL="0" indent="0" algn="ctr">
              <a:buNone/>
              <a:defRPr>
                <a:solidFill>
                  <a:schemeClr val="accent6"/>
                </a:solidFill>
              </a:defRPr>
            </a:lvl1pPr>
          </a:lstStyle>
          <a:p>
            <a:r>
              <a:rPr lang="en-US" altLang="zh-CN"/>
              <a:t>Click icon to add picture</a:t>
            </a:r>
            <a:endParaRPr lang="zh-CN" altLang="en-US"/>
          </a:p>
        </p:txBody>
      </p:sp>
      <p:sp>
        <p:nvSpPr>
          <p:cNvPr id="18" name="Content Placeholder 47">
            <a:extLst>
              <a:ext uri="{FF2B5EF4-FFF2-40B4-BE49-F238E27FC236}">
                <a16:creationId xmlns:a16="http://schemas.microsoft.com/office/drawing/2014/main" id="{DD4E6A9F-7400-917B-6A6B-6BAB445E85FA}"/>
              </a:ext>
            </a:extLst>
          </p:cNvPr>
          <p:cNvSpPr>
            <a:spLocks noGrp="1"/>
          </p:cNvSpPr>
          <p:nvPr>
            <p:ph type="body" sz="quarter" idx="28" hasCustomPrompt="1"/>
          </p:nvPr>
        </p:nvSpPr>
        <p:spPr>
          <a:xfrm>
            <a:off x="517427" y="3253120"/>
            <a:ext cx="4959822" cy="2007158"/>
          </a:xfrm>
          <a:prstGeom prst="rect">
            <a:avLst/>
          </a:prstGeom>
        </p:spPr>
        <p:txBody>
          <a:bodyPr>
            <a:noAutofit/>
          </a:bodyPr>
          <a:lstStyle>
            <a:lvl1pPr marL="0" indent="0">
              <a:lnSpc>
                <a:spcPct val="100000"/>
              </a:lnSpc>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a:t>Click to edit Master text styles </a:t>
            </a:r>
          </a:p>
        </p:txBody>
      </p:sp>
      <p:sp>
        <p:nvSpPr>
          <p:cNvPr id="19" name="Freeform: Shape 25">
            <a:extLst>
              <a:ext uri="{FF2B5EF4-FFF2-40B4-BE49-F238E27FC236}">
                <a16:creationId xmlns:a16="http://schemas.microsoft.com/office/drawing/2014/main" id="{D7BBD3E8-D5DD-C21F-3792-4880373CCDCC}"/>
              </a:ext>
            </a:extLst>
          </p:cNvPr>
          <p:cNvSpPr/>
          <p:nvPr userDrawn="1"/>
        </p:nvSpPr>
        <p:spPr>
          <a:xfrm flipH="1">
            <a:off x="7400972" y="4508725"/>
            <a:ext cx="1347680" cy="158117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accent6"/>
              </a:solidFill>
            </a:endParaRPr>
          </a:p>
        </p:txBody>
      </p:sp>
      <p:sp>
        <p:nvSpPr>
          <p:cNvPr id="20" name="Freeform: Shape 11">
            <a:extLst>
              <a:ext uri="{FF2B5EF4-FFF2-40B4-BE49-F238E27FC236}">
                <a16:creationId xmlns:a16="http://schemas.microsoft.com/office/drawing/2014/main" id="{FC461D80-0CAC-62E5-726A-63B48BEF3F25}"/>
              </a:ext>
            </a:extLst>
          </p:cNvPr>
          <p:cNvSpPr/>
          <p:nvPr userDrawn="1"/>
        </p:nvSpPr>
        <p:spPr>
          <a:xfrm>
            <a:off x="6521016" y="4772906"/>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6"/>
              </a:solidFill>
              <a:effectLst/>
              <a:uLnTx/>
              <a:uFillTx/>
              <a:latin typeface="Posterama Text SemiBold"/>
              <a:ea typeface="+mn-ea"/>
              <a:cs typeface="+mn-cs"/>
            </a:endParaRPr>
          </a:p>
        </p:txBody>
      </p:sp>
      <p:sp>
        <p:nvSpPr>
          <p:cNvPr id="3" name="Title 2">
            <a:extLst>
              <a:ext uri="{FF2B5EF4-FFF2-40B4-BE49-F238E27FC236}">
                <a16:creationId xmlns:a16="http://schemas.microsoft.com/office/drawing/2014/main" id="{D4944167-AFE9-AE61-AF44-B9AEE24D17D8}"/>
              </a:ext>
            </a:extLst>
          </p:cNvPr>
          <p:cNvSpPr>
            <a:spLocks noGrp="1"/>
          </p:cNvSpPr>
          <p:nvPr>
            <p:ph type="title"/>
          </p:nvPr>
        </p:nvSpPr>
        <p:spPr>
          <a:xfrm>
            <a:off x="517427" y="2497488"/>
            <a:ext cx="9823998" cy="1325563"/>
          </a:xfrm>
        </p:spPr>
        <p:txBody>
          <a:bodyPr anchor="t">
            <a:noAutofit/>
          </a:bodyPr>
          <a:lstStyle>
            <a:lvl1pPr>
              <a:defRPr>
                <a:solidFill>
                  <a:schemeClr val="accent6"/>
                </a:solidFill>
              </a:defRPr>
            </a:lvl1pPr>
          </a:lstStyle>
          <a:p>
            <a:r>
              <a:rPr lang="en-US"/>
              <a:t>Click to edit Master title style</a:t>
            </a:r>
          </a:p>
        </p:txBody>
      </p:sp>
      <p:sp>
        <p:nvSpPr>
          <p:cNvPr id="2" name="Footer Placeholder 1">
            <a:extLst>
              <a:ext uri="{FF2B5EF4-FFF2-40B4-BE49-F238E27FC236}">
                <a16:creationId xmlns:a16="http://schemas.microsoft.com/office/drawing/2014/main" id="{47268D53-92DA-7335-4DAB-83485CAF3FE9}"/>
              </a:ext>
            </a:extLst>
          </p:cNvPr>
          <p:cNvSpPr>
            <a:spLocks noGrp="1"/>
          </p:cNvSpPr>
          <p:nvPr>
            <p:ph type="ftr" sz="quarter" idx="49"/>
          </p:nvPr>
        </p:nvSpPr>
        <p:spPr/>
        <p:txBody>
          <a:bodyPr>
            <a:noAutofit/>
          </a:bodyPr>
          <a:lstStyle>
            <a:lvl1pPr>
              <a:defRPr>
                <a:solidFill>
                  <a:schemeClr val="accent6"/>
                </a:solidFill>
              </a:defRPr>
            </a:lvl1pPr>
          </a:lstStyle>
          <a:p>
            <a:r>
              <a:rPr lang="en-US"/>
              <a:t>Presentation title</a:t>
            </a:r>
          </a:p>
        </p:txBody>
      </p:sp>
      <p:sp>
        <p:nvSpPr>
          <p:cNvPr id="6" name="Slide Number Placeholder 5">
            <a:extLst>
              <a:ext uri="{FF2B5EF4-FFF2-40B4-BE49-F238E27FC236}">
                <a16:creationId xmlns:a16="http://schemas.microsoft.com/office/drawing/2014/main" id="{9F9FCB16-3643-AB04-D20E-A14FFE07F67C}"/>
              </a:ext>
            </a:extLst>
          </p:cNvPr>
          <p:cNvSpPr>
            <a:spLocks noGrp="1"/>
          </p:cNvSpPr>
          <p:nvPr>
            <p:ph type="sldNum" sz="quarter" idx="50"/>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a:p>
        </p:txBody>
      </p:sp>
    </p:spTree>
    <p:extLst>
      <p:ext uri="{BB962C8B-B14F-4D97-AF65-F5344CB8AC3E}">
        <p14:creationId xmlns:p14="http://schemas.microsoft.com/office/powerpoint/2010/main" val="3213276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39B50CEE-D9F9-B5CD-C274-BEAA5EAB37E3}"/>
              </a:ext>
            </a:extLst>
          </p:cNvPr>
          <p:cNvSpPr/>
          <p:nvPr userDrawn="1"/>
        </p:nvSpPr>
        <p:spPr>
          <a:xfrm>
            <a:off x="410352" y="12435"/>
            <a:ext cx="1455521" cy="1019127"/>
          </a:xfrm>
          <a:custGeom>
            <a:avLst/>
            <a:gdLst>
              <a:gd name="connsiteX0" fmla="*/ 219223 w 1455521"/>
              <a:gd name="connsiteY0" fmla="*/ 0 h 1019127"/>
              <a:gd name="connsiteX1" fmla="*/ 1236298 w 1455521"/>
              <a:gd name="connsiteY1" fmla="*/ 0 h 1019127"/>
              <a:gd name="connsiteX2" fmla="*/ 1455521 w 1455521"/>
              <a:gd name="connsiteY2" fmla="*/ 385779 h 1019127"/>
              <a:gd name="connsiteX3" fmla="*/ 1095615 w 1455521"/>
              <a:gd name="connsiteY3" fmla="*/ 1019127 h 1019127"/>
              <a:gd name="connsiteX4" fmla="*/ 359906 w 1455521"/>
              <a:gd name="connsiteY4" fmla="*/ 1019127 h 1019127"/>
              <a:gd name="connsiteX5" fmla="*/ 0 w 1455521"/>
              <a:gd name="connsiteY5" fmla="*/ 385779 h 101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1019127">
                <a:moveTo>
                  <a:pt x="219223" y="0"/>
                </a:moveTo>
                <a:lnTo>
                  <a:pt x="1236298" y="0"/>
                </a:lnTo>
                <a:lnTo>
                  <a:pt x="1455521" y="385779"/>
                </a:lnTo>
                <a:lnTo>
                  <a:pt x="1095615" y="1019127"/>
                </a:lnTo>
                <a:lnTo>
                  <a:pt x="359906" y="1019127"/>
                </a:lnTo>
                <a:lnTo>
                  <a:pt x="0" y="385779"/>
                </a:lnTo>
                <a:close/>
              </a:path>
            </a:pathLst>
          </a:custGeom>
          <a:solidFill>
            <a:schemeClr val="accent6">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6"/>
              </a:solidFill>
            </a:endParaRPr>
          </a:p>
        </p:txBody>
      </p:sp>
      <p:sp>
        <p:nvSpPr>
          <p:cNvPr id="9" name="Hexagon 15">
            <a:extLst>
              <a:ext uri="{FF2B5EF4-FFF2-40B4-BE49-F238E27FC236}">
                <a16:creationId xmlns:a16="http://schemas.microsoft.com/office/drawing/2014/main" id="{93831F6E-A0DA-46E5-AF13-ED5D9ABF108D}"/>
              </a:ext>
            </a:extLst>
          </p:cNvPr>
          <p:cNvSpPr/>
          <p:nvPr userDrawn="1"/>
        </p:nvSpPr>
        <p:spPr>
          <a:xfrm>
            <a:off x="1579486" y="450004"/>
            <a:ext cx="1455521" cy="1266696"/>
          </a:xfrm>
          <a:prstGeom prst="hexagon">
            <a:avLst>
              <a:gd name="adj" fmla="val 28413"/>
              <a:gd name="vf" fmla="val 11547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accent6"/>
              </a:solidFill>
            </a:endParaRPr>
          </a:p>
        </p:txBody>
      </p:sp>
      <p:sp>
        <p:nvSpPr>
          <p:cNvPr id="10" name="Hexagon 17">
            <a:extLst>
              <a:ext uri="{FF2B5EF4-FFF2-40B4-BE49-F238E27FC236}">
                <a16:creationId xmlns:a16="http://schemas.microsoft.com/office/drawing/2014/main" id="{18B06ECC-5FA7-4ACA-86BF-694240D0C05B}"/>
              </a:ext>
            </a:extLst>
          </p:cNvPr>
          <p:cNvSpPr/>
          <p:nvPr userDrawn="1"/>
        </p:nvSpPr>
        <p:spPr>
          <a:xfrm>
            <a:off x="412218" y="1136470"/>
            <a:ext cx="1455521" cy="1266696"/>
          </a:xfrm>
          <a:prstGeom prst="hexagon">
            <a:avLst>
              <a:gd name="adj" fmla="val 28413"/>
              <a:gd name="vf" fmla="val 1154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accent6"/>
              </a:solidFill>
            </a:endParaRPr>
          </a:p>
        </p:txBody>
      </p:sp>
      <p:sp>
        <p:nvSpPr>
          <p:cNvPr id="11" name="Hexagon 19">
            <a:extLst>
              <a:ext uri="{FF2B5EF4-FFF2-40B4-BE49-F238E27FC236}">
                <a16:creationId xmlns:a16="http://schemas.microsoft.com/office/drawing/2014/main" id="{089AA305-8FFC-46A5-B806-D5D78320D0CD}"/>
              </a:ext>
            </a:extLst>
          </p:cNvPr>
          <p:cNvSpPr/>
          <p:nvPr userDrawn="1"/>
        </p:nvSpPr>
        <p:spPr>
          <a:xfrm>
            <a:off x="1580070" y="1812437"/>
            <a:ext cx="1455521" cy="1266696"/>
          </a:xfrm>
          <a:prstGeom prst="hexagon">
            <a:avLst>
              <a:gd name="adj" fmla="val 28413"/>
              <a:gd name="vf" fmla="val 1154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accent6"/>
              </a:solidFill>
            </a:endParaRPr>
          </a:p>
        </p:txBody>
      </p:sp>
      <p:sp>
        <p:nvSpPr>
          <p:cNvPr id="12" name="Hexagon 21">
            <a:extLst>
              <a:ext uri="{FF2B5EF4-FFF2-40B4-BE49-F238E27FC236}">
                <a16:creationId xmlns:a16="http://schemas.microsoft.com/office/drawing/2014/main" id="{DB2D65ED-32BC-44B2-92F3-E16717051CA1}"/>
              </a:ext>
            </a:extLst>
          </p:cNvPr>
          <p:cNvSpPr/>
          <p:nvPr userDrawn="1"/>
        </p:nvSpPr>
        <p:spPr>
          <a:xfrm>
            <a:off x="3953772" y="4582171"/>
            <a:ext cx="1455521" cy="1266696"/>
          </a:xfrm>
          <a:prstGeom prst="hexagon">
            <a:avLst>
              <a:gd name="adj" fmla="val 28413"/>
              <a:gd name="vf" fmla="val 11547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accent6"/>
              </a:solidFill>
            </a:endParaRPr>
          </a:p>
        </p:txBody>
      </p:sp>
      <p:sp>
        <p:nvSpPr>
          <p:cNvPr id="44" name="Freeform 43">
            <a:extLst>
              <a:ext uri="{FF2B5EF4-FFF2-40B4-BE49-F238E27FC236}">
                <a16:creationId xmlns:a16="http://schemas.microsoft.com/office/drawing/2014/main" id="{6100186E-95B0-AB29-6F1D-DBFBAA566DB2}"/>
              </a:ext>
            </a:extLst>
          </p:cNvPr>
          <p:cNvSpPr/>
          <p:nvPr userDrawn="1"/>
        </p:nvSpPr>
        <p:spPr>
          <a:xfrm>
            <a:off x="3955762" y="5952136"/>
            <a:ext cx="1455521" cy="932559"/>
          </a:xfrm>
          <a:custGeom>
            <a:avLst/>
            <a:gdLst>
              <a:gd name="connsiteX0" fmla="*/ 359906 w 1455521"/>
              <a:gd name="connsiteY0" fmla="*/ 0 h 932559"/>
              <a:gd name="connsiteX1" fmla="*/ 1095615 w 1455521"/>
              <a:gd name="connsiteY1" fmla="*/ 0 h 932559"/>
              <a:gd name="connsiteX2" fmla="*/ 1455521 w 1455521"/>
              <a:gd name="connsiteY2" fmla="*/ 633348 h 932559"/>
              <a:gd name="connsiteX3" fmla="*/ 1285492 w 1455521"/>
              <a:gd name="connsiteY3" fmla="*/ 932559 h 932559"/>
              <a:gd name="connsiteX4" fmla="*/ 170030 w 1455521"/>
              <a:gd name="connsiteY4" fmla="*/ 932559 h 932559"/>
              <a:gd name="connsiteX5" fmla="*/ 0 w 1455521"/>
              <a:gd name="connsiteY5" fmla="*/ 633348 h 93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32559">
                <a:moveTo>
                  <a:pt x="359906" y="0"/>
                </a:moveTo>
                <a:lnTo>
                  <a:pt x="1095615" y="0"/>
                </a:lnTo>
                <a:lnTo>
                  <a:pt x="1455521" y="633348"/>
                </a:lnTo>
                <a:lnTo>
                  <a:pt x="1285492" y="932559"/>
                </a:lnTo>
                <a:lnTo>
                  <a:pt x="170030" y="932559"/>
                </a:lnTo>
                <a:lnTo>
                  <a:pt x="0" y="633348"/>
                </a:lnTo>
                <a:close/>
              </a:path>
            </a:pathLst>
          </a:cu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6"/>
              </a:solidFill>
            </a:endParaRPr>
          </a:p>
        </p:txBody>
      </p:sp>
      <p:sp>
        <p:nvSpPr>
          <p:cNvPr id="14" name="Hexagon 27">
            <a:extLst>
              <a:ext uri="{FF2B5EF4-FFF2-40B4-BE49-F238E27FC236}">
                <a16:creationId xmlns:a16="http://schemas.microsoft.com/office/drawing/2014/main" id="{5275D449-7441-440B-8584-96D25256F24D}"/>
              </a:ext>
            </a:extLst>
          </p:cNvPr>
          <p:cNvSpPr/>
          <p:nvPr userDrawn="1"/>
        </p:nvSpPr>
        <p:spPr>
          <a:xfrm>
            <a:off x="2783996" y="5245443"/>
            <a:ext cx="1455521" cy="1266696"/>
          </a:xfrm>
          <a:prstGeom prst="hexagon">
            <a:avLst>
              <a:gd name="adj" fmla="val 28413"/>
              <a:gd name="vf" fmla="val 1154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accent6"/>
              </a:solidFill>
            </a:endParaRPr>
          </a:p>
        </p:txBody>
      </p:sp>
      <p:sp>
        <p:nvSpPr>
          <p:cNvPr id="15" name="Hexagon 28">
            <a:extLst>
              <a:ext uri="{FF2B5EF4-FFF2-40B4-BE49-F238E27FC236}">
                <a16:creationId xmlns:a16="http://schemas.microsoft.com/office/drawing/2014/main" id="{94CFCD79-F5CD-4175-96DE-1AC2E1999DB6}"/>
              </a:ext>
            </a:extLst>
          </p:cNvPr>
          <p:cNvSpPr/>
          <p:nvPr userDrawn="1"/>
        </p:nvSpPr>
        <p:spPr>
          <a:xfrm>
            <a:off x="2767144" y="3880620"/>
            <a:ext cx="1455521" cy="1266696"/>
          </a:xfrm>
          <a:prstGeom prst="hexagon">
            <a:avLst>
              <a:gd name="adj" fmla="val 28413"/>
              <a:gd name="vf" fmla="val 11547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accent6"/>
              </a:solidFill>
            </a:endParaRPr>
          </a:p>
        </p:txBody>
      </p:sp>
      <p:sp>
        <p:nvSpPr>
          <p:cNvPr id="43" name="Freeform 42">
            <a:extLst>
              <a:ext uri="{FF2B5EF4-FFF2-40B4-BE49-F238E27FC236}">
                <a16:creationId xmlns:a16="http://schemas.microsoft.com/office/drawing/2014/main" id="{C8667104-E096-23C3-4C2C-5277C2AF5C57}"/>
              </a:ext>
            </a:extLst>
          </p:cNvPr>
          <p:cNvSpPr/>
          <p:nvPr userDrawn="1"/>
        </p:nvSpPr>
        <p:spPr>
          <a:xfrm>
            <a:off x="3702" y="448131"/>
            <a:ext cx="678871" cy="1266696"/>
          </a:xfrm>
          <a:custGeom>
            <a:avLst/>
            <a:gdLst>
              <a:gd name="connsiteX0" fmla="*/ 0 w 678871"/>
              <a:gd name="connsiteY0" fmla="*/ 0 h 1266696"/>
              <a:gd name="connsiteX1" fmla="*/ 318965 w 678871"/>
              <a:gd name="connsiteY1" fmla="*/ 0 h 1266696"/>
              <a:gd name="connsiteX2" fmla="*/ 678871 w 678871"/>
              <a:gd name="connsiteY2" fmla="*/ 633348 h 1266696"/>
              <a:gd name="connsiteX3" fmla="*/ 318965 w 678871"/>
              <a:gd name="connsiteY3" fmla="*/ 1266696 h 1266696"/>
              <a:gd name="connsiteX4" fmla="*/ 0 w 678871"/>
              <a:gd name="connsiteY4" fmla="*/ 1266696 h 1266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871" h="1266696">
                <a:moveTo>
                  <a:pt x="0" y="0"/>
                </a:moveTo>
                <a:lnTo>
                  <a:pt x="318965" y="0"/>
                </a:lnTo>
                <a:lnTo>
                  <a:pt x="678871" y="633348"/>
                </a:lnTo>
                <a:lnTo>
                  <a:pt x="318965" y="1266696"/>
                </a:lnTo>
                <a:lnTo>
                  <a:pt x="0" y="1266696"/>
                </a:lnTo>
                <a:close/>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6"/>
              </a:solidFill>
            </a:endParaRPr>
          </a:p>
        </p:txBody>
      </p:sp>
      <p:sp>
        <p:nvSpPr>
          <p:cNvPr id="18" name="Hexagon 31">
            <a:extLst>
              <a:ext uri="{FF2B5EF4-FFF2-40B4-BE49-F238E27FC236}">
                <a16:creationId xmlns:a16="http://schemas.microsoft.com/office/drawing/2014/main" id="{61BB4AB0-7C5C-4697-A25B-0AFD8754AB52}"/>
              </a:ext>
            </a:extLst>
          </p:cNvPr>
          <p:cNvSpPr/>
          <p:nvPr userDrawn="1"/>
        </p:nvSpPr>
        <p:spPr>
          <a:xfrm>
            <a:off x="1580353" y="3182793"/>
            <a:ext cx="1455521" cy="1266696"/>
          </a:xfrm>
          <a:prstGeom prst="hexagon">
            <a:avLst>
              <a:gd name="adj" fmla="val 28413"/>
              <a:gd name="vf" fmla="val 115470"/>
            </a:avLst>
          </a:pr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accent6"/>
              </a:solidFill>
            </a:endParaRPr>
          </a:p>
        </p:txBody>
      </p:sp>
      <p:sp>
        <p:nvSpPr>
          <p:cNvPr id="46" name="Freeform 45">
            <a:extLst>
              <a:ext uri="{FF2B5EF4-FFF2-40B4-BE49-F238E27FC236}">
                <a16:creationId xmlns:a16="http://schemas.microsoft.com/office/drawing/2014/main" id="{2363FF00-E570-D743-258E-E9FEF4F02A08}"/>
              </a:ext>
            </a:extLst>
          </p:cNvPr>
          <p:cNvSpPr/>
          <p:nvPr userDrawn="1"/>
        </p:nvSpPr>
        <p:spPr>
          <a:xfrm>
            <a:off x="6334981" y="5962237"/>
            <a:ext cx="1455521" cy="901561"/>
          </a:xfrm>
          <a:custGeom>
            <a:avLst/>
            <a:gdLst>
              <a:gd name="connsiteX0" fmla="*/ 359906 w 1455521"/>
              <a:gd name="connsiteY0" fmla="*/ 0 h 901561"/>
              <a:gd name="connsiteX1" fmla="*/ 1095615 w 1455521"/>
              <a:gd name="connsiteY1" fmla="*/ 0 h 901561"/>
              <a:gd name="connsiteX2" fmla="*/ 1455521 w 1455521"/>
              <a:gd name="connsiteY2" fmla="*/ 633348 h 901561"/>
              <a:gd name="connsiteX3" fmla="*/ 1303107 w 1455521"/>
              <a:gd name="connsiteY3" fmla="*/ 901561 h 901561"/>
              <a:gd name="connsiteX4" fmla="*/ 152415 w 1455521"/>
              <a:gd name="connsiteY4" fmla="*/ 901561 h 901561"/>
              <a:gd name="connsiteX5" fmla="*/ 0 w 1455521"/>
              <a:gd name="connsiteY5" fmla="*/ 633348 h 90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01561">
                <a:moveTo>
                  <a:pt x="359906" y="0"/>
                </a:moveTo>
                <a:lnTo>
                  <a:pt x="1095615" y="0"/>
                </a:lnTo>
                <a:lnTo>
                  <a:pt x="1455521" y="633348"/>
                </a:lnTo>
                <a:lnTo>
                  <a:pt x="1303107" y="901561"/>
                </a:lnTo>
                <a:lnTo>
                  <a:pt x="152415" y="901561"/>
                </a:lnTo>
                <a:lnTo>
                  <a:pt x="0" y="633348"/>
                </a:lnTo>
                <a:close/>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6"/>
              </a:solidFill>
            </a:endParaRPr>
          </a:p>
        </p:txBody>
      </p:sp>
      <p:sp>
        <p:nvSpPr>
          <p:cNvPr id="28" name="Content Placeholder 47">
            <a:extLst>
              <a:ext uri="{FF2B5EF4-FFF2-40B4-BE49-F238E27FC236}">
                <a16:creationId xmlns:a16="http://schemas.microsoft.com/office/drawing/2014/main" id="{073CD90F-1E45-47EC-B558-D5F638F5FE6F}"/>
              </a:ext>
            </a:extLst>
          </p:cNvPr>
          <p:cNvSpPr>
            <a:spLocks noGrp="1"/>
          </p:cNvSpPr>
          <p:nvPr>
            <p:ph type="pic" sz="quarter" idx="48"/>
          </p:nvPr>
        </p:nvSpPr>
        <p:spPr>
          <a:xfrm>
            <a:off x="2754948" y="2502098"/>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accent6"/>
                </a:solidFill>
              </a:defRPr>
            </a:lvl1pPr>
          </a:lstStyle>
          <a:p>
            <a:r>
              <a:rPr lang="en-US" altLang="zh-CN"/>
              <a:t>Click icon to add picture</a:t>
            </a:r>
          </a:p>
        </p:txBody>
      </p:sp>
      <p:sp>
        <p:nvSpPr>
          <p:cNvPr id="29" name="Content Placeholder 47">
            <a:extLst>
              <a:ext uri="{FF2B5EF4-FFF2-40B4-BE49-F238E27FC236}">
                <a16:creationId xmlns:a16="http://schemas.microsoft.com/office/drawing/2014/main" id="{9A501203-35D0-41A5-A2A4-9F05FAB495C4}"/>
              </a:ext>
            </a:extLst>
          </p:cNvPr>
          <p:cNvSpPr>
            <a:spLocks noGrp="1"/>
          </p:cNvSpPr>
          <p:nvPr>
            <p:ph type="pic" sz="quarter" idx="49"/>
          </p:nvPr>
        </p:nvSpPr>
        <p:spPr>
          <a:xfrm>
            <a:off x="391110" y="2493385"/>
            <a:ext cx="1465840" cy="1289394"/>
          </a:xfrm>
          <a:prstGeom prst="hexagon">
            <a:avLst>
              <a:gd name="adj" fmla="val 28349"/>
              <a:gd name="vf" fmla="val 115470"/>
            </a:avLst>
          </a:prstGeom>
          <a:ln>
            <a:noFill/>
          </a:ln>
        </p:spPr>
        <p:txBody>
          <a:bodyPr>
            <a:noAutofit/>
          </a:bodyPr>
          <a:lstStyle>
            <a:lvl1pPr marL="0" indent="0" algn="l">
              <a:buFontTx/>
              <a:buNone/>
              <a:defRPr sz="1050">
                <a:solidFill>
                  <a:schemeClr val="accent6"/>
                </a:solidFill>
              </a:defRPr>
            </a:lvl1pPr>
          </a:lstStyle>
          <a:p>
            <a:r>
              <a:rPr lang="en-US" altLang="zh-CN"/>
              <a:t>Click icon to add picture</a:t>
            </a:r>
          </a:p>
        </p:txBody>
      </p:sp>
      <p:sp>
        <p:nvSpPr>
          <p:cNvPr id="30" name="Content Placeholder 47">
            <a:extLst>
              <a:ext uri="{FF2B5EF4-FFF2-40B4-BE49-F238E27FC236}">
                <a16:creationId xmlns:a16="http://schemas.microsoft.com/office/drawing/2014/main" id="{1FA62038-8BB7-45FD-896E-34738A5578BD}"/>
              </a:ext>
            </a:extLst>
          </p:cNvPr>
          <p:cNvSpPr>
            <a:spLocks noGrp="1"/>
          </p:cNvSpPr>
          <p:nvPr>
            <p:ph type="pic" sz="quarter" idx="50"/>
          </p:nvPr>
        </p:nvSpPr>
        <p:spPr>
          <a:xfrm>
            <a:off x="5151412" y="5238680"/>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accent6"/>
                </a:solidFill>
              </a:defRPr>
            </a:lvl1pPr>
          </a:lstStyle>
          <a:p>
            <a:r>
              <a:rPr lang="en-US" altLang="zh-CN"/>
              <a:t>Click icon to add picture</a:t>
            </a:r>
          </a:p>
        </p:txBody>
      </p:sp>
      <p:sp>
        <p:nvSpPr>
          <p:cNvPr id="31" name="Content Placeholder 47">
            <a:extLst>
              <a:ext uri="{FF2B5EF4-FFF2-40B4-BE49-F238E27FC236}">
                <a16:creationId xmlns:a16="http://schemas.microsoft.com/office/drawing/2014/main" id="{9A7E0EE6-5885-489B-81A9-65DBC0016938}"/>
              </a:ext>
            </a:extLst>
          </p:cNvPr>
          <p:cNvSpPr>
            <a:spLocks noGrp="1"/>
          </p:cNvSpPr>
          <p:nvPr>
            <p:ph type="pic" sz="quarter" idx="51"/>
          </p:nvPr>
        </p:nvSpPr>
        <p:spPr>
          <a:xfrm>
            <a:off x="3948599" y="3194928"/>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accent6"/>
                </a:solidFill>
              </a:defRPr>
            </a:lvl1pPr>
          </a:lstStyle>
          <a:p>
            <a:r>
              <a:rPr lang="en-US" altLang="zh-CN"/>
              <a:t>Click icon to add picture</a:t>
            </a:r>
          </a:p>
        </p:txBody>
      </p:sp>
      <p:sp>
        <p:nvSpPr>
          <p:cNvPr id="21" name="Content Placeholder 47" descr="Click icon to add picture">
            <a:extLst>
              <a:ext uri="{FF2B5EF4-FFF2-40B4-BE49-F238E27FC236}">
                <a16:creationId xmlns:a16="http://schemas.microsoft.com/office/drawing/2014/main" id="{B7E46D91-6194-E279-CAE3-425E21FD4A83}"/>
              </a:ext>
            </a:extLst>
          </p:cNvPr>
          <p:cNvSpPr>
            <a:spLocks noGrp="1"/>
          </p:cNvSpPr>
          <p:nvPr>
            <p:ph type="body" sz="quarter" idx="27" hasCustomPrompt="1"/>
          </p:nvPr>
        </p:nvSpPr>
        <p:spPr>
          <a:xfrm>
            <a:off x="6096000" y="3093990"/>
            <a:ext cx="3034145" cy="1879791"/>
          </a:xfrm>
          <a:prstGeom prst="rect">
            <a:avLst/>
          </a:prstGeom>
        </p:spPr>
        <p:txBody>
          <a:bodyPr anchor="t">
            <a:noAutofit/>
          </a:bodyPr>
          <a:lstStyle>
            <a:lvl1pPr marL="0" indent="0" algn="l">
              <a:lnSpc>
                <a:spcPct val="100000"/>
              </a:lnSpc>
              <a:buNone/>
              <a:defRPr sz="1800" b="0">
                <a:solidFill>
                  <a:schemeClr val="accent6"/>
                </a:solidFill>
              </a:defRPr>
            </a:lvl1pPr>
            <a:lvl2pPr>
              <a:defRPr sz="1000"/>
            </a:lvl2pPr>
            <a:lvl3pPr>
              <a:defRPr sz="900"/>
            </a:lvl3pPr>
            <a:lvl4pPr>
              <a:defRPr sz="800"/>
            </a:lvl4pPr>
            <a:lvl5pPr>
              <a:defRPr sz="800"/>
            </a:lvl5pPr>
          </a:lstStyle>
          <a:p>
            <a:pPr lvl="0"/>
            <a:r>
              <a:rPr lang="en-US" altLang="zh-CN"/>
              <a:t>Click to edit Master title style </a:t>
            </a:r>
          </a:p>
        </p:txBody>
      </p:sp>
      <p:sp>
        <p:nvSpPr>
          <p:cNvPr id="22" name="Title 1">
            <a:extLst>
              <a:ext uri="{FF2B5EF4-FFF2-40B4-BE49-F238E27FC236}">
                <a16:creationId xmlns:a16="http://schemas.microsoft.com/office/drawing/2014/main" id="{4722C9EB-D452-B3DF-5219-160F48DE789C}"/>
              </a:ext>
            </a:extLst>
          </p:cNvPr>
          <p:cNvSpPr>
            <a:spLocks noGrp="1"/>
          </p:cNvSpPr>
          <p:nvPr>
            <p:ph type="title"/>
          </p:nvPr>
        </p:nvSpPr>
        <p:spPr>
          <a:xfrm>
            <a:off x="6096000" y="1703538"/>
            <a:ext cx="5055698" cy="1325563"/>
          </a:xfrm>
        </p:spPr>
        <p:txBody>
          <a:bodyPr anchor="b">
            <a:noAutofit/>
          </a:bodyPr>
          <a:lstStyle>
            <a:lvl1pPr>
              <a:defRPr>
                <a:solidFill>
                  <a:schemeClr val="accent6"/>
                </a:solidFill>
              </a:defRPr>
            </a:lvl1pPr>
          </a:lstStyle>
          <a:p>
            <a:r>
              <a:rPr lang="en-US"/>
              <a:t>Click to edit Master title style</a:t>
            </a:r>
          </a:p>
        </p:txBody>
      </p:sp>
      <p:sp>
        <p:nvSpPr>
          <p:cNvPr id="40" name="Freeform 39">
            <a:extLst>
              <a:ext uri="{FF2B5EF4-FFF2-40B4-BE49-F238E27FC236}">
                <a16:creationId xmlns:a16="http://schemas.microsoft.com/office/drawing/2014/main" id="{E3C8467A-0A34-2A65-92FE-F12F6A3D84A6}"/>
              </a:ext>
            </a:extLst>
          </p:cNvPr>
          <p:cNvSpPr/>
          <p:nvPr userDrawn="1"/>
        </p:nvSpPr>
        <p:spPr>
          <a:xfrm>
            <a:off x="-6538" y="1815084"/>
            <a:ext cx="697438" cy="1266696"/>
          </a:xfrm>
          <a:custGeom>
            <a:avLst/>
            <a:gdLst>
              <a:gd name="connsiteX0" fmla="*/ 0 w 732607"/>
              <a:gd name="connsiteY0" fmla="*/ 0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0" fmla="*/ 43961 w 732607"/>
              <a:gd name="connsiteY0" fmla="*/ 8793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5" fmla="*/ 43961 w 732607"/>
              <a:gd name="connsiteY5" fmla="*/ 8793 h 1266696"/>
              <a:gd name="connsiteX0" fmla="*/ 8792 w 697438"/>
              <a:gd name="connsiteY0" fmla="*/ 8793 h 1266696"/>
              <a:gd name="connsiteX1" fmla="*/ 337532 w 697438"/>
              <a:gd name="connsiteY1" fmla="*/ 0 h 1266696"/>
              <a:gd name="connsiteX2" fmla="*/ 697438 w 697438"/>
              <a:gd name="connsiteY2" fmla="*/ 633348 h 1266696"/>
              <a:gd name="connsiteX3" fmla="*/ 337532 w 697438"/>
              <a:gd name="connsiteY3" fmla="*/ 1266696 h 1266696"/>
              <a:gd name="connsiteX4" fmla="*/ 0 w 697438"/>
              <a:gd name="connsiteY4" fmla="*/ 1266696 h 1266696"/>
              <a:gd name="connsiteX5" fmla="*/ 8792 w 697438"/>
              <a:gd name="connsiteY5" fmla="*/ 8793 h 12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438" h="1266696">
                <a:moveTo>
                  <a:pt x="8792" y="8793"/>
                </a:moveTo>
                <a:lnTo>
                  <a:pt x="337532" y="0"/>
                </a:lnTo>
                <a:lnTo>
                  <a:pt x="697438" y="633348"/>
                </a:lnTo>
                <a:lnTo>
                  <a:pt x="337532" y="1266696"/>
                </a:lnTo>
                <a:lnTo>
                  <a:pt x="0" y="1266696"/>
                </a:lnTo>
                <a:cubicBezTo>
                  <a:pt x="0" y="844464"/>
                  <a:pt x="8792" y="431025"/>
                  <a:pt x="8792" y="8793"/>
                </a:cubicBezTo>
                <a:close/>
              </a:path>
            </a:pathLst>
          </a:custGeom>
          <a:no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6"/>
              </a:solidFill>
            </a:endParaRPr>
          </a:p>
        </p:txBody>
      </p:sp>
    </p:spTree>
    <p:extLst>
      <p:ext uri="{BB962C8B-B14F-4D97-AF65-F5344CB8AC3E}">
        <p14:creationId xmlns:p14="http://schemas.microsoft.com/office/powerpoint/2010/main" val="3147334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818442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5518B595-5A04-0768-52B1-73F11E4754EA}"/>
              </a:ext>
            </a:extLst>
          </p:cNvPr>
          <p:cNvSpPr>
            <a:spLocks noGrp="1"/>
          </p:cNvSpPr>
          <p:nvPr>
            <p:ph type="title"/>
          </p:nvPr>
        </p:nvSpPr>
        <p:spPr>
          <a:xfrm>
            <a:off x="512572" y="3435545"/>
            <a:ext cx="4253399" cy="1740114"/>
          </a:xfrm>
        </p:spPr>
        <p:txBody>
          <a:bodyPr>
            <a:noAutofit/>
          </a:bodyPr>
          <a:lstStyle>
            <a:lvl1pPr>
              <a:defRPr>
                <a:solidFill>
                  <a:schemeClr val="accent6"/>
                </a:solidFill>
              </a:defRPr>
            </a:lvl1pPr>
          </a:lstStyle>
          <a:p>
            <a:r>
              <a:rPr lang="en-US"/>
              <a:t>Click to edit Master title style</a:t>
            </a:r>
          </a:p>
        </p:txBody>
      </p:sp>
      <p:sp>
        <p:nvSpPr>
          <p:cNvPr id="7" name="Freeform: Shape 4">
            <a:extLst>
              <a:ext uri="{FF2B5EF4-FFF2-40B4-BE49-F238E27FC236}">
                <a16:creationId xmlns:a16="http://schemas.microsoft.com/office/drawing/2014/main" id="{AE722AFD-22D7-4BD8-B055-3867C3800E16}"/>
              </a:ext>
            </a:extLst>
          </p:cNvPr>
          <p:cNvSpPr/>
          <p:nvPr userDrawn="1"/>
        </p:nvSpPr>
        <p:spPr>
          <a:xfrm>
            <a:off x="6282845" y="525294"/>
            <a:ext cx="1913128" cy="214008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3" name="Freeform: Shape 12">
            <a:extLst>
              <a:ext uri="{FF2B5EF4-FFF2-40B4-BE49-F238E27FC236}">
                <a16:creationId xmlns:a16="http://schemas.microsoft.com/office/drawing/2014/main" id="{5D0355E4-3980-42A9-9376-74163520D39D}"/>
              </a:ext>
            </a:extLst>
          </p:cNvPr>
          <p:cNvSpPr/>
          <p:nvPr userDrawn="1"/>
        </p:nvSpPr>
        <p:spPr>
          <a:xfrm>
            <a:off x="8375472" y="496110"/>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4" name="Freeform: Shape 13">
            <a:extLst>
              <a:ext uri="{FF2B5EF4-FFF2-40B4-BE49-F238E27FC236}">
                <a16:creationId xmlns:a16="http://schemas.microsoft.com/office/drawing/2014/main" id="{70174533-8C0E-4E82-A582-891A0555FA1F}"/>
              </a:ext>
            </a:extLst>
          </p:cNvPr>
          <p:cNvSpPr/>
          <p:nvPr userDrawn="1"/>
        </p:nvSpPr>
        <p:spPr>
          <a:xfrm>
            <a:off x="7328126" y="2310315"/>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15" name="Freeform: Shape 14">
            <a:extLst>
              <a:ext uri="{FF2B5EF4-FFF2-40B4-BE49-F238E27FC236}">
                <a16:creationId xmlns:a16="http://schemas.microsoft.com/office/drawing/2014/main" id="{071E3938-A754-4D49-B509-249EE9BD83AB}"/>
              </a:ext>
            </a:extLst>
          </p:cNvPr>
          <p:cNvSpPr/>
          <p:nvPr userDrawn="1"/>
        </p:nvSpPr>
        <p:spPr>
          <a:xfrm>
            <a:off x="8375472" y="4095335"/>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6" name="Freeform: Shape 15">
            <a:extLst>
              <a:ext uri="{FF2B5EF4-FFF2-40B4-BE49-F238E27FC236}">
                <a16:creationId xmlns:a16="http://schemas.microsoft.com/office/drawing/2014/main" id="{B9D430ED-A815-4274-966C-8192C4230569}"/>
              </a:ext>
            </a:extLst>
          </p:cNvPr>
          <p:cNvSpPr/>
          <p:nvPr userDrawn="1"/>
        </p:nvSpPr>
        <p:spPr>
          <a:xfrm>
            <a:off x="9403474" y="2310314"/>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a:p>
        </p:txBody>
      </p:sp>
      <p:sp>
        <p:nvSpPr>
          <p:cNvPr id="24" name="Content placeholder 47" descr="Click icon to add picture">
            <a:extLst>
              <a:ext uri="{FF2B5EF4-FFF2-40B4-BE49-F238E27FC236}">
                <a16:creationId xmlns:a16="http://schemas.microsoft.com/office/drawing/2014/main" id="{5414CF94-2913-4AE7-AAC3-3D61FE742888}"/>
              </a:ext>
            </a:extLst>
          </p:cNvPr>
          <p:cNvSpPr>
            <a:spLocks noGrp="1"/>
          </p:cNvSpPr>
          <p:nvPr>
            <p:ph type="body" sz="quarter" idx="28" hasCustomPrompt="1"/>
          </p:nvPr>
        </p:nvSpPr>
        <p:spPr>
          <a:xfrm>
            <a:off x="6274027" y="1076241"/>
            <a:ext cx="1913128" cy="1054727"/>
          </a:xfrm>
          <a:prstGeom prst="rect">
            <a:avLst/>
          </a:prstGeom>
        </p:spPr>
        <p:txBody>
          <a:bodyPr anchor="ctr">
            <a:noAutofit/>
          </a:bodyPr>
          <a:lstStyle>
            <a:lvl1pPr marL="0" indent="0" algn="ctr">
              <a:lnSpc>
                <a:spcPct val="100000"/>
              </a:lnSpc>
              <a:buNone/>
              <a:defRPr sz="1800" b="0" i="0">
                <a:solidFill>
                  <a:schemeClr val="accent6"/>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a:t>Click to edit</a:t>
            </a:r>
            <a:r>
              <a:rPr lang="zh-CN" altLang="en-US"/>
              <a:t> </a:t>
            </a:r>
            <a:r>
              <a:rPr lang="en-US" altLang="zh-CN"/>
              <a:t>Master title style </a:t>
            </a:r>
          </a:p>
        </p:txBody>
      </p:sp>
      <p:sp>
        <p:nvSpPr>
          <p:cNvPr id="26" name="Content placeholder 47" descr="Click icon to add picture">
            <a:extLst>
              <a:ext uri="{FF2B5EF4-FFF2-40B4-BE49-F238E27FC236}">
                <a16:creationId xmlns:a16="http://schemas.microsoft.com/office/drawing/2014/main" id="{3CE3485A-395E-4C5F-A00F-D230FF7CFB93}"/>
              </a:ext>
            </a:extLst>
          </p:cNvPr>
          <p:cNvSpPr>
            <a:spLocks noGrp="1"/>
          </p:cNvSpPr>
          <p:nvPr>
            <p:ph type="body" sz="quarter" idx="29" hasCustomPrompt="1"/>
          </p:nvPr>
        </p:nvSpPr>
        <p:spPr>
          <a:xfrm>
            <a:off x="8375472" y="1076241"/>
            <a:ext cx="1904890" cy="1054728"/>
          </a:xfrm>
          <a:prstGeom prst="rect">
            <a:avLst/>
          </a:prstGeom>
        </p:spPr>
        <p:txBody>
          <a:bodyPr anchor="ctr">
            <a:noAutofit/>
          </a:bodyPr>
          <a:lstStyle>
            <a:lvl1pPr marL="0" indent="0" algn="ctr">
              <a:lnSpc>
                <a:spcPct val="113000"/>
              </a:lnSpc>
              <a:buNone/>
              <a:defRPr sz="1800" b="0" i="0">
                <a:solidFill>
                  <a:schemeClr val="accent6"/>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a:t>Click to edit </a:t>
            </a:r>
            <a:r>
              <a:rPr lang="zh-CN" altLang="en-US"/>
              <a:t> </a:t>
            </a:r>
            <a:r>
              <a:rPr lang="en-US" altLang="zh-CN"/>
              <a:t>Master title style </a:t>
            </a:r>
          </a:p>
        </p:txBody>
      </p:sp>
      <p:sp>
        <p:nvSpPr>
          <p:cNvPr id="33" name="Content placeholder 47" descr="Click icon to add picture">
            <a:extLst>
              <a:ext uri="{FF2B5EF4-FFF2-40B4-BE49-F238E27FC236}">
                <a16:creationId xmlns:a16="http://schemas.microsoft.com/office/drawing/2014/main" id="{6A8DFBFF-5B07-49C6-ADB8-341FCD1E7531}"/>
              </a:ext>
            </a:extLst>
          </p:cNvPr>
          <p:cNvSpPr>
            <a:spLocks noGrp="1"/>
          </p:cNvSpPr>
          <p:nvPr>
            <p:ph type="body" sz="quarter" idx="30" hasCustomPrompt="1"/>
          </p:nvPr>
        </p:nvSpPr>
        <p:spPr>
          <a:xfrm>
            <a:off x="7321949" y="2844725"/>
            <a:ext cx="1914694" cy="1089194"/>
          </a:xfrm>
          <a:prstGeom prst="rect">
            <a:avLst/>
          </a:prstGeom>
        </p:spPr>
        <p:txBody>
          <a:bodyPr anchor="ctr">
            <a:noAutofit/>
          </a:bodyPr>
          <a:lstStyle>
            <a:lvl1pPr marL="0" indent="0" algn="ctr">
              <a:lnSpc>
                <a:spcPct val="113000"/>
              </a:lnSpc>
              <a:buNone/>
              <a:defRPr sz="1800" b="0" i="0">
                <a:solidFill>
                  <a:schemeClr val="accent6"/>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a:t>Click to edit Master title style </a:t>
            </a:r>
          </a:p>
        </p:txBody>
      </p:sp>
      <p:sp>
        <p:nvSpPr>
          <p:cNvPr id="34" name="Content placeholder 47" descr="Click icon to add picture">
            <a:extLst>
              <a:ext uri="{FF2B5EF4-FFF2-40B4-BE49-F238E27FC236}">
                <a16:creationId xmlns:a16="http://schemas.microsoft.com/office/drawing/2014/main" id="{1AC7F192-CFC3-470A-9467-330212C6F52D}"/>
              </a:ext>
            </a:extLst>
          </p:cNvPr>
          <p:cNvSpPr>
            <a:spLocks noGrp="1"/>
          </p:cNvSpPr>
          <p:nvPr>
            <p:ph type="body" sz="quarter" idx="31" hasCustomPrompt="1"/>
          </p:nvPr>
        </p:nvSpPr>
        <p:spPr>
          <a:xfrm>
            <a:off x="9409651" y="2826795"/>
            <a:ext cx="1913128" cy="1107124"/>
          </a:xfrm>
          <a:prstGeom prst="rect">
            <a:avLst/>
          </a:prstGeom>
        </p:spPr>
        <p:txBody>
          <a:bodyPr anchor="ctr">
            <a:noAutofit/>
          </a:bodyPr>
          <a:lstStyle>
            <a:lvl1pPr marL="0" indent="0" algn="ctr">
              <a:lnSpc>
                <a:spcPct val="113000"/>
              </a:lnSpc>
              <a:buNone/>
              <a:defRPr sz="1800" b="0" i="0">
                <a:solidFill>
                  <a:schemeClr val="accent6"/>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a:t>Click to edit Master title style </a:t>
            </a:r>
          </a:p>
        </p:txBody>
      </p:sp>
      <p:sp>
        <p:nvSpPr>
          <p:cNvPr id="35" name="Content placeholder 47" descr="Click icon to add picture">
            <a:extLst>
              <a:ext uri="{FF2B5EF4-FFF2-40B4-BE49-F238E27FC236}">
                <a16:creationId xmlns:a16="http://schemas.microsoft.com/office/drawing/2014/main" id="{A5D53FF3-B0CD-4D31-9128-2D2E0E89F09C}"/>
              </a:ext>
            </a:extLst>
          </p:cNvPr>
          <p:cNvSpPr>
            <a:spLocks noGrp="1"/>
          </p:cNvSpPr>
          <p:nvPr>
            <p:ph type="body" sz="quarter" idx="32" hasCustomPrompt="1"/>
          </p:nvPr>
        </p:nvSpPr>
        <p:spPr>
          <a:xfrm>
            <a:off x="8367234" y="4631270"/>
            <a:ext cx="1913128" cy="1075689"/>
          </a:xfrm>
          <a:prstGeom prst="rect">
            <a:avLst/>
          </a:prstGeom>
        </p:spPr>
        <p:txBody>
          <a:bodyPr anchor="ctr">
            <a:noAutofit/>
          </a:bodyPr>
          <a:lstStyle>
            <a:lvl1pPr marL="0" indent="0" algn="ctr">
              <a:lnSpc>
                <a:spcPct val="113000"/>
              </a:lnSpc>
              <a:buNone/>
              <a:defRPr sz="1800" b="0" i="0">
                <a:solidFill>
                  <a:schemeClr val="accent6"/>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a:t>Click to edit Master title style </a:t>
            </a:r>
          </a:p>
        </p:txBody>
      </p:sp>
      <p:sp>
        <p:nvSpPr>
          <p:cNvPr id="6" name="Freeform: Shape 6">
            <a:extLst>
              <a:ext uri="{FF2B5EF4-FFF2-40B4-BE49-F238E27FC236}">
                <a16:creationId xmlns:a16="http://schemas.microsoft.com/office/drawing/2014/main" id="{4D27EAE5-5D14-4E2B-9A4E-E1CE7C26F40F}"/>
              </a:ext>
            </a:extLst>
          </p:cNvPr>
          <p:cNvSpPr/>
          <p:nvPr userDrawn="1"/>
        </p:nvSpPr>
        <p:spPr>
          <a:xfrm>
            <a:off x="630971" y="606175"/>
            <a:ext cx="1913128" cy="214008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9" name="Freeform 28">
            <a:extLst>
              <a:ext uri="{FF2B5EF4-FFF2-40B4-BE49-F238E27FC236}">
                <a16:creationId xmlns:a16="http://schemas.microsoft.com/office/drawing/2014/main" id="{0B88ADED-0863-78D3-7710-E131932E965F}"/>
              </a:ext>
            </a:extLst>
          </p:cNvPr>
          <p:cNvSpPr/>
          <p:nvPr userDrawn="1"/>
        </p:nvSpPr>
        <p:spPr>
          <a:xfrm>
            <a:off x="10460480" y="505838"/>
            <a:ext cx="1731521" cy="2159541"/>
          </a:xfrm>
          <a:custGeom>
            <a:avLst/>
            <a:gdLst>
              <a:gd name="connsiteX0" fmla="*/ 953758 w 1731521"/>
              <a:gd name="connsiteY0" fmla="*/ 0 h 2159541"/>
              <a:gd name="connsiteX1" fmla="*/ 1731521 w 1731521"/>
              <a:gd name="connsiteY1" fmla="*/ 438909 h 2159541"/>
              <a:gd name="connsiteX2" fmla="*/ 1731521 w 1731521"/>
              <a:gd name="connsiteY2" fmla="*/ 1724628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8"/>
                </a:lnTo>
                <a:lnTo>
                  <a:pt x="956364" y="2159541"/>
                </a:lnTo>
                <a:lnTo>
                  <a:pt x="0" y="1623503"/>
                </a:lnTo>
                <a:lnTo>
                  <a:pt x="0" y="543733"/>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27">
            <a:extLst>
              <a:ext uri="{FF2B5EF4-FFF2-40B4-BE49-F238E27FC236}">
                <a16:creationId xmlns:a16="http://schemas.microsoft.com/office/drawing/2014/main" id="{32435EB1-8BEE-9EEE-D9E4-E53D56B7E09C}"/>
              </a:ext>
            </a:extLst>
          </p:cNvPr>
          <p:cNvSpPr/>
          <p:nvPr userDrawn="1"/>
        </p:nvSpPr>
        <p:spPr>
          <a:xfrm>
            <a:off x="11498097" y="2436654"/>
            <a:ext cx="698022" cy="1868948"/>
          </a:xfrm>
          <a:custGeom>
            <a:avLst/>
            <a:gdLst>
              <a:gd name="connsiteX0" fmla="*/ 698022 w 698022"/>
              <a:gd name="connsiteY0" fmla="*/ 0 h 1868948"/>
              <a:gd name="connsiteX1" fmla="*/ 698022 w 698022"/>
              <a:gd name="connsiteY1" fmla="*/ 1868948 h 1868948"/>
              <a:gd name="connsiteX2" fmla="*/ 0 w 698022"/>
              <a:gd name="connsiteY2" fmla="*/ 1477709 h 1868948"/>
              <a:gd name="connsiteX3" fmla="*/ 0 w 698022"/>
              <a:gd name="connsiteY3" fmla="*/ 397939 h 1868948"/>
            </a:gdLst>
            <a:ahLst/>
            <a:cxnLst>
              <a:cxn ang="0">
                <a:pos x="connsiteX0" y="connsiteY0"/>
              </a:cxn>
              <a:cxn ang="0">
                <a:pos x="connsiteX1" y="connsiteY1"/>
              </a:cxn>
              <a:cxn ang="0">
                <a:pos x="connsiteX2" y="connsiteY2"/>
              </a:cxn>
              <a:cxn ang="0">
                <a:pos x="connsiteX3" y="connsiteY3"/>
              </a:cxn>
            </a:cxnLst>
            <a:rect l="l" t="t" r="r" b="b"/>
            <a:pathLst>
              <a:path w="698022" h="1868948">
                <a:moveTo>
                  <a:pt x="698022" y="0"/>
                </a:moveTo>
                <a:lnTo>
                  <a:pt x="698022" y="1868948"/>
                </a:lnTo>
                <a:lnTo>
                  <a:pt x="0" y="1477709"/>
                </a:lnTo>
                <a:lnTo>
                  <a:pt x="0" y="397939"/>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2692688E-3654-181E-6244-F2CED7612746}"/>
              </a:ext>
            </a:extLst>
          </p:cNvPr>
          <p:cNvSpPr/>
          <p:nvPr userDrawn="1"/>
        </p:nvSpPr>
        <p:spPr>
          <a:xfrm>
            <a:off x="10460480" y="4114794"/>
            <a:ext cx="1731521" cy="2159541"/>
          </a:xfrm>
          <a:custGeom>
            <a:avLst/>
            <a:gdLst>
              <a:gd name="connsiteX0" fmla="*/ 953758 w 1731521"/>
              <a:gd name="connsiteY0" fmla="*/ 0 h 2159541"/>
              <a:gd name="connsiteX1" fmla="*/ 1731521 w 1731521"/>
              <a:gd name="connsiteY1" fmla="*/ 438909 h 2159541"/>
              <a:gd name="connsiteX2" fmla="*/ 1731521 w 1731521"/>
              <a:gd name="connsiteY2" fmla="*/ 1724629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9"/>
                </a:lnTo>
                <a:lnTo>
                  <a:pt x="956364" y="2159541"/>
                </a:lnTo>
                <a:lnTo>
                  <a:pt x="0" y="1623503"/>
                </a:lnTo>
                <a:lnTo>
                  <a:pt x="0" y="543733"/>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01796F5D-2CC8-44C2-B5B5-E61BEFFF5A72}"/>
              </a:ext>
            </a:extLst>
          </p:cNvPr>
          <p:cNvSpPr/>
          <p:nvPr userDrawn="1"/>
        </p:nvSpPr>
        <p:spPr>
          <a:xfrm>
            <a:off x="5252937" y="2290859"/>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2" name="Freeform: Shape 11">
            <a:extLst>
              <a:ext uri="{FF2B5EF4-FFF2-40B4-BE49-F238E27FC236}">
                <a16:creationId xmlns:a16="http://schemas.microsoft.com/office/drawing/2014/main" id="{73093633-6A91-42B5-961C-4B3A5DDF2146}"/>
              </a:ext>
            </a:extLst>
          </p:cNvPr>
          <p:cNvSpPr/>
          <p:nvPr userDrawn="1"/>
        </p:nvSpPr>
        <p:spPr>
          <a:xfrm>
            <a:off x="6310033" y="4056424"/>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Footer Placeholder 1">
            <a:extLst>
              <a:ext uri="{FF2B5EF4-FFF2-40B4-BE49-F238E27FC236}">
                <a16:creationId xmlns:a16="http://schemas.microsoft.com/office/drawing/2014/main" id="{D6B1A7E0-D0BF-7FCA-D296-94BFC0D611C5}"/>
              </a:ext>
            </a:extLst>
          </p:cNvPr>
          <p:cNvSpPr>
            <a:spLocks noGrp="1"/>
          </p:cNvSpPr>
          <p:nvPr>
            <p:ph type="ftr" sz="quarter" idx="33"/>
          </p:nvPr>
        </p:nvSpPr>
        <p:spPr>
          <a:xfrm>
            <a:off x="484632" y="6217920"/>
            <a:ext cx="4114800" cy="365125"/>
          </a:xfrm>
        </p:spPr>
        <p:txBody>
          <a:bodyPr/>
          <a:lstStyle>
            <a:lvl1pPr>
              <a:defRPr>
                <a:solidFill>
                  <a:schemeClr val="accent6"/>
                </a:solidFill>
              </a:defRPr>
            </a:lvl1pPr>
          </a:lstStyle>
          <a:p>
            <a:r>
              <a:rPr lang="en-US"/>
              <a:t>Presentation title</a:t>
            </a:r>
          </a:p>
        </p:txBody>
      </p:sp>
      <p:sp>
        <p:nvSpPr>
          <p:cNvPr id="3" name="Slide Number Placeholder 2">
            <a:extLst>
              <a:ext uri="{FF2B5EF4-FFF2-40B4-BE49-F238E27FC236}">
                <a16:creationId xmlns:a16="http://schemas.microsoft.com/office/drawing/2014/main" id="{FCAC10D1-DF42-8734-0793-84312B963E62}"/>
              </a:ext>
            </a:extLst>
          </p:cNvPr>
          <p:cNvSpPr>
            <a:spLocks noGrp="1"/>
          </p:cNvSpPr>
          <p:nvPr>
            <p:ph type="sldNum" sz="quarter" idx="34"/>
          </p:nvPr>
        </p:nvSpPr>
        <p:spPr>
          <a:xfrm>
            <a:off x="11194169" y="6217920"/>
            <a:ext cx="458592" cy="365125"/>
          </a:xfrm>
        </p:spPr>
        <p:txBody>
          <a:bodyPr/>
          <a:lstStyle>
            <a:lvl1pPr>
              <a:defRPr>
                <a:solidFill>
                  <a:schemeClr val="accent6"/>
                </a:solidFill>
              </a:defRPr>
            </a:lvl1pPr>
          </a:lstStyle>
          <a:p>
            <a:fld id="{47FEACEE-25B4-4A2D-B147-27296E36371D}" type="slidenum">
              <a:rPr lang="en-US" altLang="zh-CN" smtClean="0"/>
              <a:pPr/>
              <a:t>‹#›</a:t>
            </a:fld>
            <a:endParaRPr lang="en-US" altLang="zh-CN"/>
          </a:p>
        </p:txBody>
      </p:sp>
    </p:spTree>
    <p:extLst>
      <p:ext uri="{BB962C8B-B14F-4D97-AF65-F5344CB8AC3E}">
        <p14:creationId xmlns:p14="http://schemas.microsoft.com/office/powerpoint/2010/main" val="862097048"/>
      </p:ext>
    </p:extLst>
  </p:cSld>
  <p:clrMapOvr>
    <a:masterClrMapping/>
  </p:clrMapOvr>
  <p:extLst>
    <p:ext uri="{DCECCB84-F9BA-43D5-87BE-67443E8EF086}">
      <p15:sldGuideLst xmlns:p15="http://schemas.microsoft.com/office/powerpoint/2012/main">
        <p15:guide id="1" orient="horz" pos="528">
          <p15:clr>
            <a:srgbClr val="FBAE40"/>
          </p15:clr>
        </p15:guide>
        <p15:guide id="2" pos="50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C1D3CF-F6AF-93EB-C40E-C278E58442C0}"/>
              </a:ext>
            </a:extLst>
          </p:cNvPr>
          <p:cNvSpPr>
            <a:spLocks noGrp="1"/>
          </p:cNvSpPr>
          <p:nvPr>
            <p:ph type="title"/>
          </p:nvPr>
        </p:nvSpPr>
        <p:spPr>
          <a:xfrm>
            <a:off x="509574" y="2096892"/>
            <a:ext cx="5117162" cy="1325563"/>
          </a:xfrm>
        </p:spPr>
        <p:txBody>
          <a:bodyPr>
            <a:noAutofit/>
          </a:bodyPr>
          <a:lstStyle>
            <a:lvl1pPr>
              <a:defRPr>
                <a:solidFill>
                  <a:schemeClr val="accent6"/>
                </a:solidFill>
              </a:defRPr>
            </a:lvl1pPr>
          </a:lstStyle>
          <a:p>
            <a:r>
              <a:rPr lang="en-US"/>
              <a:t>Click to edit Master title style</a:t>
            </a:r>
          </a:p>
        </p:txBody>
      </p:sp>
      <p:sp>
        <p:nvSpPr>
          <p:cNvPr id="14" name="Content placeholder 47">
            <a:extLst>
              <a:ext uri="{FF2B5EF4-FFF2-40B4-BE49-F238E27FC236}">
                <a16:creationId xmlns:a16="http://schemas.microsoft.com/office/drawing/2014/main" id="{E61594E5-F661-407F-9B5E-62267D2E6AAD}"/>
              </a:ext>
            </a:extLst>
          </p:cNvPr>
          <p:cNvSpPr>
            <a:spLocks noGrp="1"/>
          </p:cNvSpPr>
          <p:nvPr>
            <p:ph type="body" sz="quarter" idx="28" hasCustomPrompt="1"/>
          </p:nvPr>
        </p:nvSpPr>
        <p:spPr>
          <a:xfrm>
            <a:off x="509574" y="3435546"/>
            <a:ext cx="4260180" cy="1294530"/>
          </a:xfrm>
          <a:prstGeom prst="rect">
            <a:avLst/>
          </a:prstGeom>
        </p:spPr>
        <p:txBody>
          <a:bodyPr>
            <a:noAutofit/>
          </a:bodyPr>
          <a:lstStyle>
            <a:lvl1pPr marL="0" indent="0">
              <a:lnSpc>
                <a:spcPct val="100000"/>
              </a:lnSpc>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a:t>Click to edit Master text styles </a:t>
            </a:r>
          </a:p>
        </p:txBody>
      </p:sp>
      <p:sp>
        <p:nvSpPr>
          <p:cNvPr id="21" name="Picture Placeholder 20">
            <a:extLst>
              <a:ext uri="{FF2B5EF4-FFF2-40B4-BE49-F238E27FC236}">
                <a16:creationId xmlns:a16="http://schemas.microsoft.com/office/drawing/2014/main" id="{988BDF24-3B67-5B77-0D48-319FA7FD0F65}"/>
              </a:ext>
            </a:extLst>
          </p:cNvPr>
          <p:cNvSpPr>
            <a:spLocks noGrp="1"/>
          </p:cNvSpPr>
          <p:nvPr>
            <p:ph type="pic" sz="quarter" idx="51"/>
          </p:nvPr>
        </p:nvSpPr>
        <p:spPr>
          <a:xfrm>
            <a:off x="5745001" y="0"/>
            <a:ext cx="6446999" cy="6858000"/>
          </a:xfrm>
          <a:custGeom>
            <a:avLst/>
            <a:gdLst>
              <a:gd name="connsiteX0" fmla="*/ 2550369 w 6483642"/>
              <a:gd name="connsiteY0" fmla="*/ 0 h 6858000"/>
              <a:gd name="connsiteX1" fmla="*/ 4338592 w 6483642"/>
              <a:gd name="connsiteY1" fmla="*/ 0 h 6858000"/>
              <a:gd name="connsiteX2" fmla="*/ 6483642 w 6483642"/>
              <a:gd name="connsiteY2" fmla="*/ 1338386 h 6858000"/>
              <a:gd name="connsiteX3" fmla="*/ 6483642 w 6483642"/>
              <a:gd name="connsiteY3" fmla="*/ 5624376 h 6858000"/>
              <a:gd name="connsiteX4" fmla="*/ 4378767 w 6483642"/>
              <a:gd name="connsiteY4" fmla="*/ 6858000 h 6858000"/>
              <a:gd name="connsiteX5" fmla="*/ 2590564 w 6483642"/>
              <a:gd name="connsiteY5" fmla="*/ 6858000 h 6858000"/>
              <a:gd name="connsiteX6" fmla="*/ 133 w 6483642"/>
              <a:gd name="connsiteY6" fmla="*/ 5332429 h 6858000"/>
              <a:gd name="connsiteX7" fmla="*/ 20164 w 6483642"/>
              <a:gd name="connsiteY7" fmla="*/ 1404433 h 6858000"/>
              <a:gd name="connsiteX0" fmla="*/ 2530205 w 6463478"/>
              <a:gd name="connsiteY0" fmla="*/ 0 h 6858000"/>
              <a:gd name="connsiteX1" fmla="*/ 4318428 w 6463478"/>
              <a:gd name="connsiteY1" fmla="*/ 0 h 6858000"/>
              <a:gd name="connsiteX2" fmla="*/ 6463478 w 6463478"/>
              <a:gd name="connsiteY2" fmla="*/ 1338386 h 6858000"/>
              <a:gd name="connsiteX3" fmla="*/ 6463478 w 6463478"/>
              <a:gd name="connsiteY3" fmla="*/ 5624376 h 6858000"/>
              <a:gd name="connsiteX4" fmla="*/ 4358603 w 6463478"/>
              <a:gd name="connsiteY4" fmla="*/ 6858000 h 6858000"/>
              <a:gd name="connsiteX5" fmla="*/ 2570400 w 6463478"/>
              <a:gd name="connsiteY5" fmla="*/ 6858000 h 6858000"/>
              <a:gd name="connsiteX6" fmla="*/ 17140 w 6463478"/>
              <a:gd name="connsiteY6" fmla="*/ 5339864 h 6858000"/>
              <a:gd name="connsiteX7" fmla="*/ 0 w 6463478"/>
              <a:gd name="connsiteY7" fmla="*/ 1404433 h 6858000"/>
              <a:gd name="connsiteX8" fmla="*/ 2530205 w 6463478"/>
              <a:gd name="connsiteY8" fmla="*/ 0 h 6858000"/>
              <a:gd name="connsiteX0" fmla="*/ 2513726 w 6446999"/>
              <a:gd name="connsiteY0" fmla="*/ 0 h 6858000"/>
              <a:gd name="connsiteX1" fmla="*/ 4301949 w 6446999"/>
              <a:gd name="connsiteY1" fmla="*/ 0 h 6858000"/>
              <a:gd name="connsiteX2" fmla="*/ 6446999 w 6446999"/>
              <a:gd name="connsiteY2" fmla="*/ 1338386 h 6858000"/>
              <a:gd name="connsiteX3" fmla="*/ 6446999 w 6446999"/>
              <a:gd name="connsiteY3" fmla="*/ 5624376 h 6858000"/>
              <a:gd name="connsiteX4" fmla="*/ 4342124 w 6446999"/>
              <a:gd name="connsiteY4" fmla="*/ 6858000 h 6858000"/>
              <a:gd name="connsiteX5" fmla="*/ 2553921 w 6446999"/>
              <a:gd name="connsiteY5" fmla="*/ 6858000 h 6858000"/>
              <a:gd name="connsiteX6" fmla="*/ 661 w 6446999"/>
              <a:gd name="connsiteY6" fmla="*/ 5339864 h 6858000"/>
              <a:gd name="connsiteX7" fmla="*/ 299 w 6446999"/>
              <a:gd name="connsiteY7" fmla="*/ 1396044 h 6858000"/>
              <a:gd name="connsiteX8" fmla="*/ 2513726 w 6446999"/>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6999" h="6858000">
                <a:moveTo>
                  <a:pt x="2513726" y="0"/>
                </a:moveTo>
                <a:lnTo>
                  <a:pt x="4301949" y="0"/>
                </a:lnTo>
                <a:lnTo>
                  <a:pt x="6446999" y="1338386"/>
                </a:lnTo>
                <a:lnTo>
                  <a:pt x="6446999" y="5624376"/>
                </a:lnTo>
                <a:lnTo>
                  <a:pt x="4342124" y="6858000"/>
                </a:lnTo>
                <a:lnTo>
                  <a:pt x="2553921" y="6858000"/>
                </a:lnTo>
                <a:lnTo>
                  <a:pt x="661" y="5339864"/>
                </a:lnTo>
                <a:cubicBezTo>
                  <a:pt x="-1473" y="4048155"/>
                  <a:pt x="2433" y="2687753"/>
                  <a:pt x="299" y="1396044"/>
                </a:cubicBezTo>
                <a:lnTo>
                  <a:pt x="2513726" y="0"/>
                </a:lnTo>
                <a:close/>
              </a:path>
            </a:pathLst>
          </a:custGeom>
          <a:no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dirty="0">
                <a:solidFill>
                  <a:schemeClr val="accent6"/>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a:t>Click icon to add picture</a:t>
            </a:r>
            <a:endParaRPr lang="en-US"/>
          </a:p>
        </p:txBody>
      </p:sp>
      <p:sp>
        <p:nvSpPr>
          <p:cNvPr id="5" name="Footer Placeholder 4">
            <a:extLst>
              <a:ext uri="{FF2B5EF4-FFF2-40B4-BE49-F238E27FC236}">
                <a16:creationId xmlns:a16="http://schemas.microsoft.com/office/drawing/2014/main" id="{41F6C45B-70BB-86F1-1866-F93BEC26ACF8}"/>
              </a:ext>
            </a:extLst>
          </p:cNvPr>
          <p:cNvSpPr>
            <a:spLocks noGrp="1"/>
          </p:cNvSpPr>
          <p:nvPr>
            <p:ph type="ftr" sz="quarter" idx="52"/>
          </p:nvPr>
        </p:nvSpPr>
        <p:spPr/>
        <p:txBody>
          <a:bodyPr>
            <a:noAutofit/>
          </a:bodyPr>
          <a:lstStyle>
            <a:lvl1pPr>
              <a:defRPr>
                <a:solidFill>
                  <a:schemeClr val="accent6"/>
                </a:solidFill>
              </a:defRPr>
            </a:lvl1pPr>
          </a:lstStyle>
          <a:p>
            <a:r>
              <a:rPr lang="en-US"/>
              <a:t>Presentation title</a:t>
            </a:r>
          </a:p>
        </p:txBody>
      </p:sp>
      <p:sp>
        <p:nvSpPr>
          <p:cNvPr id="7" name="Slide Number Placeholder 6">
            <a:extLst>
              <a:ext uri="{FF2B5EF4-FFF2-40B4-BE49-F238E27FC236}">
                <a16:creationId xmlns:a16="http://schemas.microsoft.com/office/drawing/2014/main" id="{0870044D-485D-043B-9D5B-C01AA8E06447}"/>
              </a:ext>
            </a:extLst>
          </p:cNvPr>
          <p:cNvSpPr>
            <a:spLocks noGrp="1"/>
          </p:cNvSpPr>
          <p:nvPr>
            <p:ph type="sldNum" sz="quarter" idx="53"/>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a:p>
        </p:txBody>
      </p:sp>
    </p:spTree>
    <p:extLst>
      <p:ext uri="{BB962C8B-B14F-4D97-AF65-F5344CB8AC3E}">
        <p14:creationId xmlns:p14="http://schemas.microsoft.com/office/powerpoint/2010/main" val="4161259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Placeholder 4">
            <a:extLst>
              <a:ext uri="{FF2B5EF4-FFF2-40B4-BE49-F238E27FC236}">
                <a16:creationId xmlns:a16="http://schemas.microsoft.com/office/drawing/2014/main" id="{F73BF8E3-2426-5D65-6582-D4B03C765A5D}"/>
              </a:ext>
            </a:extLst>
          </p:cNvPr>
          <p:cNvSpPr>
            <a:spLocks noGrp="1"/>
          </p:cNvSpPr>
          <p:nvPr>
            <p:ph type="title"/>
          </p:nvPr>
        </p:nvSpPr>
        <p:spPr>
          <a:xfrm>
            <a:off x="6710510" y="2016579"/>
            <a:ext cx="4441188" cy="2775857"/>
          </a:xfrm>
          <a:prstGeom prst="rect">
            <a:avLst/>
          </a:prstGeom>
        </p:spPr>
        <p:txBody>
          <a:bodyPr vert="horz" lIns="91440" tIns="45720" rIns="91440" bIns="45720" rtlCol="0" anchor="ctr">
            <a:noAutofit/>
          </a:bodyPr>
          <a:lstStyle>
            <a:lvl1pPr>
              <a:defRPr>
                <a:solidFill>
                  <a:schemeClr val="accent6"/>
                </a:solidFill>
              </a:defRPr>
            </a:lvl1pPr>
          </a:lstStyle>
          <a:p>
            <a:r>
              <a:rPr lang="en-US"/>
              <a:t>Click to edit Master title style</a:t>
            </a:r>
          </a:p>
        </p:txBody>
      </p:sp>
      <p:sp>
        <p:nvSpPr>
          <p:cNvPr id="18" name="Hexagon 17">
            <a:extLst>
              <a:ext uri="{FF2B5EF4-FFF2-40B4-BE49-F238E27FC236}">
                <a16:creationId xmlns:a16="http://schemas.microsoft.com/office/drawing/2014/main" id="{ADF8D8A3-175E-9A50-A98B-3766DAAB5EE2}"/>
              </a:ext>
            </a:extLst>
          </p:cNvPr>
          <p:cNvSpPr/>
          <p:nvPr userDrawn="1"/>
        </p:nvSpPr>
        <p:spPr>
          <a:xfrm rot="5400000">
            <a:off x="1308232" y="2004972"/>
            <a:ext cx="3593592" cy="2880360"/>
          </a:xfrm>
          <a:prstGeom prst="hexagon">
            <a:avLst>
              <a:gd name="adj" fmla="val 31211"/>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accent6"/>
              </a:solidFill>
            </a:endParaRPr>
          </a:p>
        </p:txBody>
      </p:sp>
      <p:sp>
        <p:nvSpPr>
          <p:cNvPr id="11" name="Text 47" descr="Click icon to add picture">
            <a:extLst>
              <a:ext uri="{FF2B5EF4-FFF2-40B4-BE49-F238E27FC236}">
                <a16:creationId xmlns:a16="http://schemas.microsoft.com/office/drawing/2014/main" id="{B264F104-ED4D-9A7F-E598-295893E05B7F}"/>
              </a:ext>
            </a:extLst>
          </p:cNvPr>
          <p:cNvSpPr>
            <a:spLocks noGrp="1"/>
          </p:cNvSpPr>
          <p:nvPr>
            <p:ph type="body" sz="quarter" idx="28" hasCustomPrompt="1"/>
          </p:nvPr>
        </p:nvSpPr>
        <p:spPr>
          <a:xfrm>
            <a:off x="2319235" y="2911781"/>
            <a:ext cx="1570612" cy="1070829"/>
          </a:xfrm>
          <a:prstGeom prst="rect">
            <a:avLst/>
          </a:prstGeom>
        </p:spPr>
        <p:txBody>
          <a:bodyPr>
            <a:noAutofit/>
          </a:bodyPr>
          <a:lstStyle>
            <a:lvl1pPr marL="0" indent="0" algn="ctr">
              <a:lnSpc>
                <a:spcPct val="113000"/>
              </a:lnSpc>
              <a:buNone/>
              <a:defRPr sz="1800" b="1" cap="all" baseline="0">
                <a:solidFill>
                  <a:schemeClr val="accent6"/>
                </a:solidFill>
              </a:defRPr>
            </a:lvl1pPr>
            <a:lvl2pPr>
              <a:defRPr sz="1000"/>
            </a:lvl2pPr>
            <a:lvl3pPr>
              <a:defRPr sz="900"/>
            </a:lvl3pPr>
            <a:lvl4pPr>
              <a:defRPr sz="800"/>
            </a:lvl4pPr>
            <a:lvl5pPr>
              <a:defRPr sz="800"/>
            </a:lvl5pPr>
          </a:lstStyle>
          <a:p>
            <a:pPr lvl="0"/>
            <a:r>
              <a:rPr lang="en-US" altLang="zh-CN"/>
              <a:t>Click to edit Master title style </a:t>
            </a:r>
          </a:p>
        </p:txBody>
      </p:sp>
      <p:sp>
        <p:nvSpPr>
          <p:cNvPr id="17" name="Picture Placeholder 16">
            <a:extLst>
              <a:ext uri="{FF2B5EF4-FFF2-40B4-BE49-F238E27FC236}">
                <a16:creationId xmlns:a16="http://schemas.microsoft.com/office/drawing/2014/main" id="{7A084A88-6A62-9495-6CFE-1127D5CAAAB2}"/>
              </a:ext>
            </a:extLst>
          </p:cNvPr>
          <p:cNvSpPr>
            <a:spLocks noGrp="1"/>
          </p:cNvSpPr>
          <p:nvPr>
            <p:ph type="pic" sz="quarter" idx="47"/>
          </p:nvPr>
        </p:nvSpPr>
        <p:spPr>
          <a:xfrm>
            <a:off x="581710" y="555648"/>
            <a:ext cx="5045662" cy="5783096"/>
          </a:xfrm>
          <a:custGeom>
            <a:avLst/>
            <a:gdLst>
              <a:gd name="connsiteX0" fmla="*/ 2523318 w 5045662"/>
              <a:gd name="connsiteY0" fmla="*/ 1092708 h 5783096"/>
              <a:gd name="connsiteX1" fmla="*/ 1083139 w 5045662"/>
              <a:gd name="connsiteY1" fmla="*/ 1991697 h 5783096"/>
              <a:gd name="connsiteX2" fmla="*/ 1083139 w 5045662"/>
              <a:gd name="connsiteY2" fmla="*/ 3787311 h 5783096"/>
              <a:gd name="connsiteX3" fmla="*/ 2523318 w 5045662"/>
              <a:gd name="connsiteY3" fmla="*/ 4686300 h 5783096"/>
              <a:gd name="connsiteX4" fmla="*/ 3963497 w 5045662"/>
              <a:gd name="connsiteY4" fmla="*/ 3787311 h 5783096"/>
              <a:gd name="connsiteX5" fmla="*/ 3963497 w 5045662"/>
              <a:gd name="connsiteY5" fmla="*/ 1991697 h 5783096"/>
              <a:gd name="connsiteX6" fmla="*/ 2470122 w 5045662"/>
              <a:gd name="connsiteY6" fmla="*/ 0 h 5783096"/>
              <a:gd name="connsiteX7" fmla="*/ 5037208 w 5045662"/>
              <a:gd name="connsiteY7" fmla="*/ 1458369 h 5783096"/>
              <a:gd name="connsiteX8" fmla="*/ 5045662 w 5045662"/>
              <a:gd name="connsiteY8" fmla="*/ 4339769 h 5783096"/>
              <a:gd name="connsiteX9" fmla="*/ 2561576 w 5045662"/>
              <a:gd name="connsiteY9" fmla="*/ 5783096 h 5783096"/>
              <a:gd name="connsiteX10" fmla="*/ 24164 w 5045662"/>
              <a:gd name="connsiteY10" fmla="*/ 4354881 h 5783096"/>
              <a:gd name="connsiteX11" fmla="*/ 0 w 5045662"/>
              <a:gd name="connsiteY11" fmla="*/ 1453765 h 578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5662" h="5783096">
                <a:moveTo>
                  <a:pt x="2523318" y="1092708"/>
                </a:moveTo>
                <a:lnTo>
                  <a:pt x="1083139" y="1991697"/>
                </a:lnTo>
                <a:lnTo>
                  <a:pt x="1083139" y="3787311"/>
                </a:lnTo>
                <a:lnTo>
                  <a:pt x="2523318" y="4686300"/>
                </a:lnTo>
                <a:lnTo>
                  <a:pt x="3963497" y="3787311"/>
                </a:lnTo>
                <a:lnTo>
                  <a:pt x="3963497" y="1991697"/>
                </a:lnTo>
                <a:close/>
                <a:moveTo>
                  <a:pt x="2470122" y="0"/>
                </a:moveTo>
                <a:lnTo>
                  <a:pt x="5037208" y="1458369"/>
                </a:lnTo>
                <a:cubicBezTo>
                  <a:pt x="5040026" y="2418836"/>
                  <a:pt x="5042844" y="3379302"/>
                  <a:pt x="5045662" y="4339769"/>
                </a:cubicBezTo>
                <a:lnTo>
                  <a:pt x="2561576" y="5783096"/>
                </a:lnTo>
                <a:lnTo>
                  <a:pt x="24164" y="4354881"/>
                </a:lnTo>
                <a:lnTo>
                  <a:pt x="0" y="1453765"/>
                </a:lnTo>
                <a:close/>
              </a:path>
            </a:pathLst>
          </a:custGeom>
        </p:spPr>
        <p:txBody>
          <a:bodyPr wrap="square" tIns="457200">
            <a:noAutofit/>
          </a:bodyPr>
          <a:lstStyle>
            <a:lvl1pPr marL="0" indent="0" algn="ctr">
              <a:buNone/>
              <a:defRPr>
                <a:solidFill>
                  <a:schemeClr val="accent6"/>
                </a:solidFill>
              </a:defRPr>
            </a:lvl1pPr>
          </a:lstStyle>
          <a:p>
            <a:r>
              <a:rPr lang="en-US"/>
              <a:t>Click icon to add picture</a:t>
            </a:r>
          </a:p>
        </p:txBody>
      </p:sp>
    </p:spTree>
    <p:extLst>
      <p:ext uri="{BB962C8B-B14F-4D97-AF65-F5344CB8AC3E}">
        <p14:creationId xmlns:p14="http://schemas.microsoft.com/office/powerpoint/2010/main" val="3407711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2BC57-1D8D-9F59-24F9-1E8232279959}"/>
              </a:ext>
            </a:extLst>
          </p:cNvPr>
          <p:cNvSpPr>
            <a:spLocks noGrp="1"/>
          </p:cNvSpPr>
          <p:nvPr>
            <p:ph type="title"/>
          </p:nvPr>
        </p:nvSpPr>
        <p:spPr>
          <a:xfrm>
            <a:off x="587829" y="507076"/>
            <a:ext cx="10515600" cy="1115434"/>
          </a:xfrm>
        </p:spPr>
        <p:txBody>
          <a:bodyPr/>
          <a:lstStyle>
            <a:lvl1pPr>
              <a:defRPr>
                <a:solidFill>
                  <a:schemeClr val="accent6"/>
                </a:solidFill>
              </a:defRPr>
            </a:lvl1pPr>
          </a:lstStyle>
          <a:p>
            <a:r>
              <a:rPr lang="en-US"/>
              <a:t>Click to edit Master title style</a:t>
            </a:r>
          </a:p>
        </p:txBody>
      </p:sp>
      <p:sp>
        <p:nvSpPr>
          <p:cNvPr id="11" name="Content placeholder 47">
            <a:extLst>
              <a:ext uri="{FF2B5EF4-FFF2-40B4-BE49-F238E27FC236}">
                <a16:creationId xmlns:a16="http://schemas.microsoft.com/office/drawing/2014/main" id="{561744A6-D3EA-42C3-8E71-3BB8BA1E6149}"/>
              </a:ext>
            </a:extLst>
          </p:cNvPr>
          <p:cNvSpPr>
            <a:spLocks noGrp="1"/>
          </p:cNvSpPr>
          <p:nvPr>
            <p:ph type="chart" sz="quarter" idx="27" hasCustomPrompt="1"/>
          </p:nvPr>
        </p:nvSpPr>
        <p:spPr>
          <a:xfrm>
            <a:off x="587829" y="1622510"/>
            <a:ext cx="10889796" cy="4155757"/>
          </a:xfrm>
          <a:prstGeom prst="rect">
            <a:avLst/>
          </a:prstGeom>
        </p:spPr>
        <p:txBody>
          <a:bodyPr/>
          <a:lstStyle>
            <a:lvl1pPr>
              <a:defRPr>
                <a:solidFill>
                  <a:schemeClr val="accent6"/>
                </a:solidFill>
              </a:defRPr>
            </a:lvl1pPr>
          </a:lstStyle>
          <a:p>
            <a:r>
              <a:rPr lang="en-US" altLang="zh-CN"/>
              <a:t>Click to edit master text style</a:t>
            </a:r>
            <a:endParaRPr lang="zh-CN" altLang="en-US"/>
          </a:p>
        </p:txBody>
      </p:sp>
      <p:sp>
        <p:nvSpPr>
          <p:cNvPr id="3" name="Footer Placeholder 2">
            <a:extLst>
              <a:ext uri="{FF2B5EF4-FFF2-40B4-BE49-F238E27FC236}">
                <a16:creationId xmlns:a16="http://schemas.microsoft.com/office/drawing/2014/main" id="{D1C82179-6F61-D1EC-D800-74B748B37F0E}"/>
              </a:ext>
            </a:extLst>
          </p:cNvPr>
          <p:cNvSpPr>
            <a:spLocks noGrp="1"/>
          </p:cNvSpPr>
          <p:nvPr>
            <p:ph type="ftr" sz="quarter" idx="28"/>
          </p:nvPr>
        </p:nvSpPr>
        <p:spPr/>
        <p:txBody>
          <a:bodyPr/>
          <a:lstStyle>
            <a:lvl1pPr>
              <a:defRPr>
                <a:solidFill>
                  <a:schemeClr val="accent6"/>
                </a:solidFill>
              </a:defRPr>
            </a:lvl1pPr>
          </a:lstStyle>
          <a:p>
            <a:r>
              <a:rPr lang="en-US"/>
              <a:t>Presentation title</a:t>
            </a:r>
          </a:p>
        </p:txBody>
      </p:sp>
      <p:sp>
        <p:nvSpPr>
          <p:cNvPr id="5" name="Slide Number Placeholder 4">
            <a:extLst>
              <a:ext uri="{FF2B5EF4-FFF2-40B4-BE49-F238E27FC236}">
                <a16:creationId xmlns:a16="http://schemas.microsoft.com/office/drawing/2014/main" id="{38803A51-0211-9F66-D20B-444BC94AA39E}"/>
              </a:ext>
            </a:extLst>
          </p:cNvPr>
          <p:cNvSpPr>
            <a:spLocks noGrp="1"/>
          </p:cNvSpPr>
          <p:nvPr>
            <p:ph type="sldNum" sz="quarter" idx="29"/>
          </p:nvPr>
        </p:nvSpPr>
        <p:spPr/>
        <p:txBody>
          <a:bodyPr/>
          <a:lstStyle>
            <a:lvl1pPr>
              <a:defRPr>
                <a:solidFill>
                  <a:schemeClr val="accent6"/>
                </a:solidFill>
              </a:defRPr>
            </a:lvl1pPr>
          </a:lstStyle>
          <a:p>
            <a:fld id="{47FEACEE-25B4-4A2D-B147-27296E36371D}" type="slidenum">
              <a:rPr lang="en-US" altLang="zh-CN" smtClean="0"/>
              <a:pPr/>
              <a:t>‹#›</a:t>
            </a:fld>
            <a:endParaRPr lang="en-US" altLang="zh-CN"/>
          </a:p>
        </p:txBody>
      </p:sp>
    </p:spTree>
    <p:extLst>
      <p:ext uri="{BB962C8B-B14F-4D97-AF65-F5344CB8AC3E}">
        <p14:creationId xmlns:p14="http://schemas.microsoft.com/office/powerpoint/2010/main" val="2676827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design">
    <p:spTree>
      <p:nvGrpSpPr>
        <p:cNvPr id="1" name=""/>
        <p:cNvGrpSpPr/>
        <p:nvPr/>
      </p:nvGrpSpPr>
      <p:grpSpPr>
        <a:xfrm>
          <a:off x="0" y="0"/>
          <a:ext cx="0" cy="0"/>
          <a:chOff x="0" y="0"/>
          <a:chExt cx="0" cy="0"/>
        </a:xfrm>
      </p:grpSpPr>
      <p:sp>
        <p:nvSpPr>
          <p:cNvPr id="11" name="Title Placeholder 4">
            <a:extLst>
              <a:ext uri="{FF2B5EF4-FFF2-40B4-BE49-F238E27FC236}">
                <a16:creationId xmlns:a16="http://schemas.microsoft.com/office/drawing/2014/main" id="{05751864-B11A-0286-13EA-2AC2A2C8DD5D}"/>
              </a:ext>
            </a:extLst>
          </p:cNvPr>
          <p:cNvSpPr>
            <a:spLocks noGrp="1"/>
          </p:cNvSpPr>
          <p:nvPr>
            <p:ph type="title"/>
          </p:nvPr>
        </p:nvSpPr>
        <p:spPr>
          <a:xfrm>
            <a:off x="581709" y="721538"/>
            <a:ext cx="10889796" cy="1418998"/>
          </a:xfrm>
          <a:prstGeom prst="rect">
            <a:avLst/>
          </a:prstGeom>
        </p:spPr>
        <p:txBody>
          <a:bodyPr vert="horz" lIns="91440" tIns="45720" rIns="91440" bIns="45720" rtlCol="0" anchor="t">
            <a:noAutofit/>
          </a:bodyPr>
          <a:lstStyle>
            <a:lvl1pPr>
              <a:defRPr>
                <a:solidFill>
                  <a:schemeClr val="accent6"/>
                </a:solidFill>
              </a:defRPr>
            </a:lvl1pPr>
          </a:lstStyle>
          <a:p>
            <a:r>
              <a:rPr lang="en-US"/>
              <a:t>Click to edit Master title style</a:t>
            </a:r>
          </a:p>
        </p:txBody>
      </p:sp>
      <p:sp>
        <p:nvSpPr>
          <p:cNvPr id="10" name="Table placeholder">
            <a:extLst>
              <a:ext uri="{FF2B5EF4-FFF2-40B4-BE49-F238E27FC236}">
                <a16:creationId xmlns:a16="http://schemas.microsoft.com/office/drawing/2014/main" id="{CFC5FF09-DE50-4155-81A0-5DD9B700F205}"/>
              </a:ext>
            </a:extLst>
          </p:cNvPr>
          <p:cNvSpPr>
            <a:spLocks noGrp="1"/>
          </p:cNvSpPr>
          <p:nvPr>
            <p:ph type="tbl" sz="quarter" idx="27" hasCustomPrompt="1"/>
          </p:nvPr>
        </p:nvSpPr>
        <p:spPr>
          <a:xfrm>
            <a:off x="581709" y="1614198"/>
            <a:ext cx="10889796" cy="4317856"/>
          </a:xfrm>
          <a:prstGeom prst="rect">
            <a:avLst/>
          </a:prstGeom>
        </p:spPr>
        <p:txBody>
          <a:bodyPr>
            <a:noAutofit/>
          </a:bodyPr>
          <a:lstStyle>
            <a:lvl1pPr>
              <a:defRPr>
                <a:solidFill>
                  <a:schemeClr val="accent6"/>
                </a:solidFill>
              </a:defRPr>
            </a:lvl1pPr>
          </a:lstStyle>
          <a:p>
            <a:r>
              <a:rPr lang="en-US" altLang="zh-CN"/>
              <a:t>Click to edit master text style</a:t>
            </a:r>
            <a:endParaRPr lang="zh-CN" altLang="en-US"/>
          </a:p>
        </p:txBody>
      </p:sp>
      <p:sp>
        <p:nvSpPr>
          <p:cNvPr id="9" name="Freeform: Shape 5">
            <a:extLst>
              <a:ext uri="{FF2B5EF4-FFF2-40B4-BE49-F238E27FC236}">
                <a16:creationId xmlns:a16="http://schemas.microsoft.com/office/drawing/2014/main" id="{3F619E6B-153E-B522-47EB-4104C405736C}"/>
              </a:ext>
            </a:extLst>
          </p:cNvPr>
          <p:cNvSpPr/>
          <p:nvPr userDrawn="1"/>
        </p:nvSpPr>
        <p:spPr>
          <a:xfrm>
            <a:off x="10551278" y="4665388"/>
            <a:ext cx="603952" cy="68174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accent6"/>
              </a:solidFill>
            </a:endParaRPr>
          </a:p>
        </p:txBody>
      </p:sp>
      <p:sp>
        <p:nvSpPr>
          <p:cNvPr id="12" name="Freeform 11">
            <a:extLst>
              <a:ext uri="{FF2B5EF4-FFF2-40B4-BE49-F238E27FC236}">
                <a16:creationId xmlns:a16="http://schemas.microsoft.com/office/drawing/2014/main" id="{687A7B3D-E004-6D6A-5979-8F1BADBC9237}"/>
              </a:ext>
            </a:extLst>
          </p:cNvPr>
          <p:cNvSpPr/>
          <p:nvPr userDrawn="1"/>
        </p:nvSpPr>
        <p:spPr>
          <a:xfrm>
            <a:off x="10524774" y="5146146"/>
            <a:ext cx="1667226" cy="1711855"/>
          </a:xfrm>
          <a:custGeom>
            <a:avLst/>
            <a:gdLst>
              <a:gd name="connsiteX0" fmla="*/ 998834 w 1667226"/>
              <a:gd name="connsiteY0" fmla="*/ 0 h 1711855"/>
              <a:gd name="connsiteX1" fmla="*/ 1667226 w 1667226"/>
              <a:gd name="connsiteY1" fmla="*/ 373790 h 1711855"/>
              <a:gd name="connsiteX2" fmla="*/ 1667226 w 1667226"/>
              <a:gd name="connsiteY2" fmla="*/ 1711855 h 1711855"/>
              <a:gd name="connsiteX3" fmla="*/ 48502 w 1667226"/>
              <a:gd name="connsiteY3" fmla="*/ 1711855 h 1711855"/>
              <a:gd name="connsiteX4" fmla="*/ 0 w 1667226"/>
              <a:gd name="connsiteY4" fmla="*/ 1684915 h 1711855"/>
              <a:gd name="connsiteX5" fmla="*/ 0 w 1667226"/>
              <a:gd name="connsiteY5" fmla="*/ 564300 h 17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7226" h="1711855">
                <a:moveTo>
                  <a:pt x="998834" y="0"/>
                </a:moveTo>
                <a:lnTo>
                  <a:pt x="1667226" y="373790"/>
                </a:lnTo>
                <a:lnTo>
                  <a:pt x="1667226" y="1711855"/>
                </a:lnTo>
                <a:lnTo>
                  <a:pt x="48502" y="1711855"/>
                </a:lnTo>
                <a:lnTo>
                  <a:pt x="0" y="1684915"/>
                </a:lnTo>
                <a:lnTo>
                  <a:pt x="0" y="564300"/>
                </a:lnTo>
                <a:close/>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6"/>
              </a:solidFill>
            </a:endParaRPr>
          </a:p>
        </p:txBody>
      </p:sp>
      <p:sp>
        <p:nvSpPr>
          <p:cNvPr id="13" name="Freeform: Shape 11">
            <a:extLst>
              <a:ext uri="{FF2B5EF4-FFF2-40B4-BE49-F238E27FC236}">
                <a16:creationId xmlns:a16="http://schemas.microsoft.com/office/drawing/2014/main" id="{A4CA3A93-BDBF-112D-54A0-05BF6B06BCC1}"/>
              </a:ext>
            </a:extLst>
          </p:cNvPr>
          <p:cNvSpPr/>
          <p:nvPr userDrawn="1"/>
        </p:nvSpPr>
        <p:spPr>
          <a:xfrm>
            <a:off x="10177285" y="5347130"/>
            <a:ext cx="748554" cy="85636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4">
              <a:lumMod val="60000"/>
              <a:lumOff val="4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6"/>
              </a:solidFill>
              <a:effectLst/>
              <a:uLnTx/>
              <a:uFillTx/>
              <a:latin typeface="Posterama Text SemiBold"/>
              <a:ea typeface="+mn-ea"/>
              <a:cs typeface="+mn-cs"/>
            </a:endParaRPr>
          </a:p>
        </p:txBody>
      </p:sp>
      <p:sp>
        <p:nvSpPr>
          <p:cNvPr id="2" name="Footer Placeholder 1">
            <a:extLst>
              <a:ext uri="{FF2B5EF4-FFF2-40B4-BE49-F238E27FC236}">
                <a16:creationId xmlns:a16="http://schemas.microsoft.com/office/drawing/2014/main" id="{5F7A154B-D8F5-C1FB-307D-496380875BD1}"/>
              </a:ext>
            </a:extLst>
          </p:cNvPr>
          <p:cNvSpPr>
            <a:spLocks noGrp="1"/>
          </p:cNvSpPr>
          <p:nvPr>
            <p:ph type="ftr" sz="quarter" idx="28"/>
          </p:nvPr>
        </p:nvSpPr>
        <p:spPr/>
        <p:txBody>
          <a:bodyPr>
            <a:noAutofit/>
          </a:bodyPr>
          <a:lstStyle>
            <a:lvl1pPr>
              <a:defRPr>
                <a:solidFill>
                  <a:schemeClr val="accent6"/>
                </a:solidFill>
              </a:defRPr>
            </a:lvl1pPr>
          </a:lstStyle>
          <a:p>
            <a:r>
              <a:rPr lang="en-US"/>
              <a:t>Presentation title</a:t>
            </a:r>
          </a:p>
        </p:txBody>
      </p:sp>
      <p:sp>
        <p:nvSpPr>
          <p:cNvPr id="5" name="Slide Number Placeholder 4">
            <a:extLst>
              <a:ext uri="{FF2B5EF4-FFF2-40B4-BE49-F238E27FC236}">
                <a16:creationId xmlns:a16="http://schemas.microsoft.com/office/drawing/2014/main" id="{D728715E-D2CE-A33E-1A28-4E627F239BBE}"/>
              </a:ext>
            </a:extLst>
          </p:cNvPr>
          <p:cNvSpPr>
            <a:spLocks noGrp="1"/>
          </p:cNvSpPr>
          <p:nvPr>
            <p:ph type="sldNum" sz="quarter" idx="29"/>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a:p>
        </p:txBody>
      </p:sp>
    </p:spTree>
    <p:extLst>
      <p:ext uri="{BB962C8B-B14F-4D97-AF65-F5344CB8AC3E}">
        <p14:creationId xmlns:p14="http://schemas.microsoft.com/office/powerpoint/2010/main" val="2121256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BF58E95-E9E1-28E6-FB2F-DE808892233F}"/>
              </a:ext>
            </a:extLst>
          </p:cNvPr>
          <p:cNvSpPr>
            <a:spLocks noGrp="1"/>
          </p:cNvSpPr>
          <p:nvPr>
            <p:ph type="title" hasCustomPrompt="1"/>
          </p:nvPr>
        </p:nvSpPr>
        <p:spPr>
          <a:xfrm>
            <a:off x="6099079" y="1856195"/>
            <a:ext cx="4518122" cy="1688906"/>
          </a:xfrm>
        </p:spPr>
        <p:txBody>
          <a:bodyPr anchor="b">
            <a:noAutofit/>
          </a:bodyPr>
          <a:lstStyle>
            <a:lvl1pPr>
              <a:defRPr sz="2700">
                <a:latin typeface="+mn-lt"/>
              </a:defRPr>
            </a:lvl1pPr>
          </a:lstStyle>
          <a:p>
            <a:r>
              <a:rPr lang="en-US"/>
              <a:t>Click to edit </a:t>
            </a:r>
            <a:r>
              <a:rPr lang="en-US" altLang="zh-CN"/>
              <a:t>Text</a:t>
            </a:r>
            <a:r>
              <a:rPr lang="zh-CN" altLang="en-US"/>
              <a:t> </a:t>
            </a:r>
            <a:r>
              <a:rPr lang="en-US"/>
              <a:t>style</a:t>
            </a:r>
          </a:p>
        </p:txBody>
      </p:sp>
      <p:sp>
        <p:nvSpPr>
          <p:cNvPr id="11" name="subtitle 47">
            <a:extLst>
              <a:ext uri="{FF2B5EF4-FFF2-40B4-BE49-F238E27FC236}">
                <a16:creationId xmlns:a16="http://schemas.microsoft.com/office/drawing/2014/main" id="{3B45AD65-2B81-A368-E5F0-5C61D0B1DFEB}"/>
              </a:ext>
            </a:extLst>
          </p:cNvPr>
          <p:cNvSpPr>
            <a:spLocks noGrp="1"/>
          </p:cNvSpPr>
          <p:nvPr>
            <p:ph type="body" sz="quarter" idx="29" hasCustomPrompt="1"/>
          </p:nvPr>
        </p:nvSpPr>
        <p:spPr>
          <a:xfrm>
            <a:off x="6095999" y="3695015"/>
            <a:ext cx="4672693" cy="1688906"/>
          </a:xfrm>
          <a:prstGeom prst="rect">
            <a:avLst/>
          </a:prstGeom>
        </p:spPr>
        <p:txBody>
          <a:bodyPr>
            <a:noAutofit/>
          </a:bodyPr>
          <a:lstStyle>
            <a:lvl1pPr marL="0" indent="0">
              <a:lnSpc>
                <a:spcPct val="100000"/>
              </a:lnSpc>
              <a:buNone/>
              <a:defRPr sz="1500" b="0">
                <a:solidFill>
                  <a:schemeClr val="accent4"/>
                </a:solidFill>
                <a:latin typeface="+mn-lt"/>
              </a:defRPr>
            </a:lvl1pPr>
            <a:lvl2pPr>
              <a:defRPr sz="1000"/>
            </a:lvl2pPr>
            <a:lvl3pPr>
              <a:defRPr sz="900"/>
            </a:lvl3pPr>
            <a:lvl4pPr>
              <a:defRPr sz="800"/>
            </a:lvl4pPr>
            <a:lvl5pPr>
              <a:defRPr sz="800"/>
            </a:lvl5pPr>
          </a:lstStyle>
          <a:p>
            <a:pPr lvl="0"/>
            <a:r>
              <a:rPr lang="en-US" altLang="zh-CN"/>
              <a:t>Click to edit Master text styles </a:t>
            </a:r>
          </a:p>
        </p:txBody>
      </p:sp>
      <p:sp>
        <p:nvSpPr>
          <p:cNvPr id="4" name="Freeform: Shape 5">
            <a:extLst>
              <a:ext uri="{FF2B5EF4-FFF2-40B4-BE49-F238E27FC236}">
                <a16:creationId xmlns:a16="http://schemas.microsoft.com/office/drawing/2014/main" id="{0CA4AA19-0D07-46AB-AC12-64054BBBB499}"/>
              </a:ext>
            </a:extLst>
          </p:cNvPr>
          <p:cNvSpPr/>
          <p:nvPr userDrawn="1"/>
        </p:nvSpPr>
        <p:spPr>
          <a:xfrm>
            <a:off x="3843559" y="722518"/>
            <a:ext cx="1244907" cy="140525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 name="Freeform: Shape 6">
            <a:extLst>
              <a:ext uri="{FF2B5EF4-FFF2-40B4-BE49-F238E27FC236}">
                <a16:creationId xmlns:a16="http://schemas.microsoft.com/office/drawing/2014/main" id="{DF781D9E-0DF5-4DDA-84E6-35DFB054158C}"/>
              </a:ext>
            </a:extLst>
          </p:cNvPr>
          <p:cNvSpPr/>
          <p:nvPr userDrawn="1"/>
        </p:nvSpPr>
        <p:spPr>
          <a:xfrm>
            <a:off x="1223929" y="1436914"/>
            <a:ext cx="2857005" cy="326977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p>
        </p:txBody>
      </p:sp>
      <p:sp>
        <p:nvSpPr>
          <p:cNvPr id="6" name="Freeform: Shape 7">
            <a:extLst>
              <a:ext uri="{FF2B5EF4-FFF2-40B4-BE49-F238E27FC236}">
                <a16:creationId xmlns:a16="http://schemas.microsoft.com/office/drawing/2014/main" id="{86BA1075-E23C-4BC9-8F67-B2E408F864D2}"/>
              </a:ext>
            </a:extLst>
          </p:cNvPr>
          <p:cNvSpPr/>
          <p:nvPr userDrawn="1"/>
        </p:nvSpPr>
        <p:spPr>
          <a:xfrm>
            <a:off x="758702" y="3457554"/>
            <a:ext cx="1208037" cy="138175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 name="Freeform: Shape 11">
            <a:extLst>
              <a:ext uri="{FF2B5EF4-FFF2-40B4-BE49-F238E27FC236}">
                <a16:creationId xmlns:a16="http://schemas.microsoft.com/office/drawing/2014/main" id="{B2A4CA75-D17E-243B-9C56-A63C75AF6D56}"/>
              </a:ext>
            </a:extLst>
          </p:cNvPr>
          <p:cNvSpPr/>
          <p:nvPr userDrawn="1"/>
        </p:nvSpPr>
        <p:spPr>
          <a:xfrm>
            <a:off x="2917915" y="4662164"/>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4">
              <a:lumMod val="20000"/>
              <a:lumOff val="8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osterama Text SemiBold"/>
              <a:ea typeface="+mn-ea"/>
              <a:cs typeface="+mn-cs"/>
            </a:endParaRPr>
          </a:p>
        </p:txBody>
      </p:sp>
      <p:sp>
        <p:nvSpPr>
          <p:cNvPr id="3" name="Footer Placeholder 2">
            <a:extLst>
              <a:ext uri="{FF2B5EF4-FFF2-40B4-BE49-F238E27FC236}">
                <a16:creationId xmlns:a16="http://schemas.microsoft.com/office/drawing/2014/main" id="{7964077E-956B-EA3A-700F-A833D82341FE}"/>
              </a:ext>
            </a:extLst>
          </p:cNvPr>
          <p:cNvSpPr>
            <a:spLocks noGrp="1"/>
          </p:cNvSpPr>
          <p:nvPr>
            <p:ph type="ftr" sz="quarter" idx="30"/>
          </p:nvPr>
        </p:nvSpPr>
        <p:spPr/>
        <p:txBody>
          <a:bodyPr>
            <a:noAutofit/>
          </a:bodyPr>
          <a:lstStyle/>
          <a:p>
            <a:r>
              <a:rPr lang="en-US" noProof="0"/>
              <a:t>Presentation title</a:t>
            </a:r>
          </a:p>
        </p:txBody>
      </p:sp>
      <p:sp>
        <p:nvSpPr>
          <p:cNvPr id="10" name="Slide Number Placeholder 9">
            <a:extLst>
              <a:ext uri="{FF2B5EF4-FFF2-40B4-BE49-F238E27FC236}">
                <a16:creationId xmlns:a16="http://schemas.microsoft.com/office/drawing/2014/main" id="{8ED455D4-27F3-B6AD-2A20-7475F307E5E4}"/>
              </a:ext>
            </a:extLst>
          </p:cNvPr>
          <p:cNvSpPr>
            <a:spLocks noGrp="1"/>
          </p:cNvSpPr>
          <p:nvPr>
            <p:ph type="sldNum" sz="quarter" idx="31"/>
          </p:nvPr>
        </p:nvSpPr>
        <p:spPr/>
        <p:txBody>
          <a:bodyPr>
            <a:noAutofit/>
          </a:bodyPr>
          <a:lstStyle/>
          <a:p>
            <a:fld id="{47FEACEE-25B4-4A2D-B147-27296E36371D}" type="slidenum">
              <a:rPr lang="en-US" altLang="zh-CN" noProof="0" smtClean="0"/>
              <a:pPr/>
              <a:t>‹#›</a:t>
            </a:fld>
            <a:endParaRPr lang="en-US" altLang="zh-CN" noProof="0"/>
          </a:p>
        </p:txBody>
      </p:sp>
    </p:spTree>
    <p:extLst>
      <p:ext uri="{BB962C8B-B14F-4D97-AF65-F5344CB8AC3E}">
        <p14:creationId xmlns:p14="http://schemas.microsoft.com/office/powerpoint/2010/main" val="125641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Team Members">
    <p:spTree>
      <p:nvGrpSpPr>
        <p:cNvPr id="1" name=""/>
        <p:cNvGrpSpPr/>
        <p:nvPr/>
      </p:nvGrpSpPr>
      <p:grpSpPr>
        <a:xfrm>
          <a:off x="0" y="0"/>
          <a:ext cx="0" cy="0"/>
          <a:chOff x="0" y="0"/>
          <a:chExt cx="0" cy="0"/>
        </a:xfrm>
      </p:grpSpPr>
      <p:sp>
        <p:nvSpPr>
          <p:cNvPr id="16" name="Title Placeholder 4">
            <a:extLst>
              <a:ext uri="{FF2B5EF4-FFF2-40B4-BE49-F238E27FC236}">
                <a16:creationId xmlns:a16="http://schemas.microsoft.com/office/drawing/2014/main" id="{DCA6F28B-ACF1-D3CB-8968-4F64BEA02E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lgn="ctr">
              <a:defRPr>
                <a:solidFill>
                  <a:schemeClr val="accent6"/>
                </a:solidFill>
              </a:defRPr>
            </a:lvl1pPr>
          </a:lstStyle>
          <a:p>
            <a:r>
              <a:rPr lang="en-US"/>
              <a:t>Click to edit Master title style</a:t>
            </a:r>
          </a:p>
        </p:txBody>
      </p:sp>
      <p:sp>
        <p:nvSpPr>
          <p:cNvPr id="60" name="Content placeholder 47">
            <a:extLst>
              <a:ext uri="{FF2B5EF4-FFF2-40B4-BE49-F238E27FC236}">
                <a16:creationId xmlns:a16="http://schemas.microsoft.com/office/drawing/2014/main" id="{E2F72F6F-0172-47B0-8D9E-0EED383332E2}"/>
              </a:ext>
            </a:extLst>
          </p:cNvPr>
          <p:cNvSpPr>
            <a:spLocks noGrp="1"/>
          </p:cNvSpPr>
          <p:nvPr>
            <p:ph type="pic" sz="quarter" idx="48"/>
          </p:nvPr>
        </p:nvSpPr>
        <p:spPr>
          <a:xfrm>
            <a:off x="1114798" y="2560353"/>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accent6"/>
                </a:solidFill>
              </a:defRPr>
            </a:lvl1pPr>
          </a:lstStyle>
          <a:p>
            <a:r>
              <a:rPr lang="en-US" altLang="zh-CN"/>
              <a:t>Click icon to add picture</a:t>
            </a:r>
          </a:p>
        </p:txBody>
      </p:sp>
      <p:sp>
        <p:nvSpPr>
          <p:cNvPr id="52" name="Content placeholder 47" descr="Click icon to add picture">
            <a:extLst>
              <a:ext uri="{FF2B5EF4-FFF2-40B4-BE49-F238E27FC236}">
                <a16:creationId xmlns:a16="http://schemas.microsoft.com/office/drawing/2014/main" id="{2369DDD8-CFC2-4980-A0DB-411AA173B475}"/>
              </a:ext>
            </a:extLst>
          </p:cNvPr>
          <p:cNvSpPr>
            <a:spLocks noGrp="1"/>
          </p:cNvSpPr>
          <p:nvPr>
            <p:ph type="body" sz="quarter" idx="27" hasCustomPrompt="1"/>
          </p:nvPr>
        </p:nvSpPr>
        <p:spPr>
          <a:xfrm>
            <a:off x="1214003" y="4764289"/>
            <a:ext cx="2098039" cy="506399"/>
          </a:xfrm>
          <a:prstGeom prst="rect">
            <a:avLst/>
          </a:prstGeom>
        </p:spPr>
        <p:txBody>
          <a:bodyPr anchor="b">
            <a:noAutofit/>
          </a:bodyPr>
          <a:lstStyle>
            <a:lvl1pPr marL="0" indent="0" algn="ctr">
              <a:lnSpc>
                <a:spcPct val="100000"/>
              </a:lnSpc>
              <a:buNone/>
              <a:defRPr sz="1800" b="1" i="0">
                <a:solidFill>
                  <a:schemeClr val="accent6"/>
                </a:solidFill>
                <a:latin typeface="+mn-lt"/>
                <a:ea typeface="+mj-ea"/>
              </a:defRPr>
            </a:lvl1pPr>
            <a:lvl2pPr>
              <a:defRPr sz="1000"/>
            </a:lvl2pPr>
            <a:lvl3pPr>
              <a:defRPr sz="900"/>
            </a:lvl3pPr>
            <a:lvl4pPr>
              <a:defRPr sz="800"/>
            </a:lvl4pPr>
            <a:lvl5pPr>
              <a:defRPr sz="800"/>
            </a:lvl5pPr>
          </a:lstStyle>
          <a:p>
            <a:pPr lvl="0"/>
            <a:r>
              <a:rPr lang="en-US" altLang="zh-CN"/>
              <a:t>Click to edit Master title style </a:t>
            </a:r>
          </a:p>
        </p:txBody>
      </p:sp>
      <p:sp>
        <p:nvSpPr>
          <p:cNvPr id="53" name="Content placeholder 47">
            <a:extLst>
              <a:ext uri="{FF2B5EF4-FFF2-40B4-BE49-F238E27FC236}">
                <a16:creationId xmlns:a16="http://schemas.microsoft.com/office/drawing/2014/main" id="{B66AC261-5929-40D2-A646-8F16675DE383}"/>
              </a:ext>
            </a:extLst>
          </p:cNvPr>
          <p:cNvSpPr>
            <a:spLocks noGrp="1"/>
          </p:cNvSpPr>
          <p:nvPr>
            <p:ph type="body" sz="quarter" idx="28" hasCustomPrompt="1"/>
          </p:nvPr>
        </p:nvSpPr>
        <p:spPr>
          <a:xfrm>
            <a:off x="1214003" y="5295180"/>
            <a:ext cx="2098038" cy="506399"/>
          </a:xfrm>
          <a:prstGeom prst="rect">
            <a:avLst/>
          </a:prstGeom>
        </p:spPr>
        <p:txBody>
          <a:bodyPr>
            <a:noAutofit/>
          </a:bodyPr>
          <a:lstStyle>
            <a:lvl1pPr marL="0" indent="0" algn="ctr">
              <a:lnSpc>
                <a:spcPct val="100000"/>
              </a:lnSpc>
              <a:buNone/>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a:t>Click to edit Master text styles </a:t>
            </a:r>
          </a:p>
        </p:txBody>
      </p:sp>
      <p:sp>
        <p:nvSpPr>
          <p:cNvPr id="61" name="Content placeholder 47">
            <a:extLst>
              <a:ext uri="{FF2B5EF4-FFF2-40B4-BE49-F238E27FC236}">
                <a16:creationId xmlns:a16="http://schemas.microsoft.com/office/drawing/2014/main" id="{B33A9FB2-1610-4389-B352-D99255F77BEC}"/>
              </a:ext>
            </a:extLst>
          </p:cNvPr>
          <p:cNvSpPr>
            <a:spLocks noGrp="1"/>
          </p:cNvSpPr>
          <p:nvPr>
            <p:ph type="pic" sz="quarter" idx="49"/>
          </p:nvPr>
        </p:nvSpPr>
        <p:spPr>
          <a:xfrm>
            <a:off x="3623536" y="1840730"/>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accent6"/>
                </a:solidFill>
              </a:defRPr>
            </a:lvl1pPr>
          </a:lstStyle>
          <a:p>
            <a:r>
              <a:rPr lang="en-US" altLang="zh-CN"/>
              <a:t>Click icon to add picture</a:t>
            </a:r>
          </a:p>
        </p:txBody>
      </p:sp>
      <p:sp>
        <p:nvSpPr>
          <p:cNvPr id="21" name="Content placeholder 47" descr="Click icon to add picture">
            <a:extLst>
              <a:ext uri="{FF2B5EF4-FFF2-40B4-BE49-F238E27FC236}">
                <a16:creationId xmlns:a16="http://schemas.microsoft.com/office/drawing/2014/main" id="{DEE851A8-3FB7-B319-A053-BE08A45763C5}"/>
              </a:ext>
            </a:extLst>
          </p:cNvPr>
          <p:cNvSpPr>
            <a:spLocks noGrp="1"/>
          </p:cNvSpPr>
          <p:nvPr>
            <p:ph type="body" sz="quarter" idx="54" hasCustomPrompt="1"/>
          </p:nvPr>
        </p:nvSpPr>
        <p:spPr>
          <a:xfrm>
            <a:off x="3720440" y="4045832"/>
            <a:ext cx="2098039" cy="506399"/>
          </a:xfrm>
          <a:prstGeom prst="rect">
            <a:avLst/>
          </a:prstGeom>
        </p:spPr>
        <p:txBody>
          <a:bodyPr anchor="b">
            <a:noAutofit/>
          </a:bodyPr>
          <a:lstStyle>
            <a:lvl1pPr marL="0" indent="0" algn="ctr">
              <a:lnSpc>
                <a:spcPct val="100000"/>
              </a:lnSpc>
              <a:buNone/>
              <a:defRPr sz="1800" b="1" i="0">
                <a:solidFill>
                  <a:schemeClr val="accent6"/>
                </a:solidFill>
                <a:latin typeface="+mn-lt"/>
                <a:ea typeface="+mj-ea"/>
              </a:defRPr>
            </a:lvl1pPr>
            <a:lvl2pPr>
              <a:defRPr sz="1000"/>
            </a:lvl2pPr>
            <a:lvl3pPr>
              <a:defRPr sz="900"/>
            </a:lvl3pPr>
            <a:lvl4pPr>
              <a:defRPr sz="800"/>
            </a:lvl4pPr>
            <a:lvl5pPr>
              <a:defRPr sz="800"/>
            </a:lvl5pPr>
          </a:lstStyle>
          <a:p>
            <a:pPr lvl="0"/>
            <a:r>
              <a:rPr lang="en-US" altLang="zh-CN"/>
              <a:t>Click to edit Master title style </a:t>
            </a:r>
          </a:p>
        </p:txBody>
      </p:sp>
      <p:sp>
        <p:nvSpPr>
          <p:cNvPr id="22" name="Content placeholder 47">
            <a:extLst>
              <a:ext uri="{FF2B5EF4-FFF2-40B4-BE49-F238E27FC236}">
                <a16:creationId xmlns:a16="http://schemas.microsoft.com/office/drawing/2014/main" id="{5743B59B-3EAA-B249-07CE-9C9C5B0B6AB1}"/>
              </a:ext>
            </a:extLst>
          </p:cNvPr>
          <p:cNvSpPr>
            <a:spLocks noGrp="1"/>
          </p:cNvSpPr>
          <p:nvPr>
            <p:ph type="body" sz="quarter" idx="55" hasCustomPrompt="1"/>
          </p:nvPr>
        </p:nvSpPr>
        <p:spPr>
          <a:xfrm>
            <a:off x="3720440" y="4576723"/>
            <a:ext cx="2098038" cy="506399"/>
          </a:xfrm>
          <a:prstGeom prst="rect">
            <a:avLst/>
          </a:prstGeom>
        </p:spPr>
        <p:txBody>
          <a:bodyPr>
            <a:noAutofit/>
          </a:bodyPr>
          <a:lstStyle>
            <a:lvl1pPr marL="0" indent="0" algn="ctr">
              <a:lnSpc>
                <a:spcPct val="100000"/>
              </a:lnSpc>
              <a:buNone/>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a:t>Click to edit Master text styles </a:t>
            </a:r>
          </a:p>
        </p:txBody>
      </p:sp>
      <p:sp>
        <p:nvSpPr>
          <p:cNvPr id="62" name="Content placeholder 47">
            <a:extLst>
              <a:ext uri="{FF2B5EF4-FFF2-40B4-BE49-F238E27FC236}">
                <a16:creationId xmlns:a16="http://schemas.microsoft.com/office/drawing/2014/main" id="{0AC60B87-71AC-4AA8-9AE7-B3B427BACB12}"/>
              </a:ext>
            </a:extLst>
          </p:cNvPr>
          <p:cNvSpPr>
            <a:spLocks noGrp="1"/>
          </p:cNvSpPr>
          <p:nvPr>
            <p:ph type="pic" sz="quarter" idx="50"/>
          </p:nvPr>
        </p:nvSpPr>
        <p:spPr>
          <a:xfrm>
            <a:off x="6113401" y="2560353"/>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accent6"/>
                </a:solidFill>
              </a:defRPr>
            </a:lvl1pPr>
          </a:lstStyle>
          <a:p>
            <a:r>
              <a:rPr lang="en-US" altLang="zh-CN"/>
              <a:t>Click icon to add picture</a:t>
            </a:r>
          </a:p>
        </p:txBody>
      </p:sp>
      <p:sp>
        <p:nvSpPr>
          <p:cNvPr id="19" name="Content placeholder 47" descr="Click icon to add picture">
            <a:extLst>
              <a:ext uri="{FF2B5EF4-FFF2-40B4-BE49-F238E27FC236}">
                <a16:creationId xmlns:a16="http://schemas.microsoft.com/office/drawing/2014/main" id="{110FBA5D-2CEB-4D44-16CA-0F24099B1401}"/>
              </a:ext>
            </a:extLst>
          </p:cNvPr>
          <p:cNvSpPr>
            <a:spLocks noGrp="1"/>
          </p:cNvSpPr>
          <p:nvPr>
            <p:ph type="body" sz="quarter" idx="52" hasCustomPrompt="1"/>
          </p:nvPr>
        </p:nvSpPr>
        <p:spPr>
          <a:xfrm>
            <a:off x="6218710" y="4764289"/>
            <a:ext cx="2098039" cy="506399"/>
          </a:xfrm>
          <a:prstGeom prst="rect">
            <a:avLst/>
          </a:prstGeom>
        </p:spPr>
        <p:txBody>
          <a:bodyPr anchor="b">
            <a:noAutofit/>
          </a:bodyPr>
          <a:lstStyle>
            <a:lvl1pPr marL="0" indent="0" algn="ctr">
              <a:lnSpc>
                <a:spcPct val="100000"/>
              </a:lnSpc>
              <a:buNone/>
              <a:defRPr sz="1800" b="1" i="0">
                <a:solidFill>
                  <a:schemeClr val="accent6"/>
                </a:solidFill>
                <a:latin typeface="+mn-lt"/>
                <a:ea typeface="+mj-ea"/>
              </a:defRPr>
            </a:lvl1pPr>
            <a:lvl2pPr>
              <a:defRPr sz="1000"/>
            </a:lvl2pPr>
            <a:lvl3pPr>
              <a:defRPr sz="900"/>
            </a:lvl3pPr>
            <a:lvl4pPr>
              <a:defRPr sz="800"/>
            </a:lvl4pPr>
            <a:lvl5pPr>
              <a:defRPr sz="800"/>
            </a:lvl5pPr>
          </a:lstStyle>
          <a:p>
            <a:pPr lvl="0"/>
            <a:r>
              <a:rPr lang="en-US" altLang="zh-CN"/>
              <a:t>Click to edit Master title style </a:t>
            </a:r>
          </a:p>
        </p:txBody>
      </p:sp>
      <p:sp>
        <p:nvSpPr>
          <p:cNvPr id="20" name="Content placeholder 47">
            <a:extLst>
              <a:ext uri="{FF2B5EF4-FFF2-40B4-BE49-F238E27FC236}">
                <a16:creationId xmlns:a16="http://schemas.microsoft.com/office/drawing/2014/main" id="{2108E774-D145-FA07-58F1-7DB37A30A596}"/>
              </a:ext>
            </a:extLst>
          </p:cNvPr>
          <p:cNvSpPr>
            <a:spLocks noGrp="1"/>
          </p:cNvSpPr>
          <p:nvPr>
            <p:ph type="body" sz="quarter" idx="53" hasCustomPrompt="1"/>
          </p:nvPr>
        </p:nvSpPr>
        <p:spPr>
          <a:xfrm>
            <a:off x="6218710" y="5295180"/>
            <a:ext cx="2098038" cy="506399"/>
          </a:xfrm>
          <a:prstGeom prst="rect">
            <a:avLst/>
          </a:prstGeom>
        </p:spPr>
        <p:txBody>
          <a:bodyPr>
            <a:noAutofit/>
          </a:bodyPr>
          <a:lstStyle>
            <a:lvl1pPr marL="0" indent="0" algn="ctr">
              <a:lnSpc>
                <a:spcPct val="100000"/>
              </a:lnSpc>
              <a:buNone/>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a:t>Click to edit Master text styles </a:t>
            </a:r>
          </a:p>
        </p:txBody>
      </p:sp>
      <p:sp>
        <p:nvSpPr>
          <p:cNvPr id="63" name="Content placeholder 47">
            <a:extLst>
              <a:ext uri="{FF2B5EF4-FFF2-40B4-BE49-F238E27FC236}">
                <a16:creationId xmlns:a16="http://schemas.microsoft.com/office/drawing/2014/main" id="{05B25D7D-82BA-4FF5-9C92-4AD181847515}"/>
              </a:ext>
            </a:extLst>
          </p:cNvPr>
          <p:cNvSpPr>
            <a:spLocks noGrp="1"/>
          </p:cNvSpPr>
          <p:nvPr>
            <p:ph type="pic" sz="quarter" idx="51"/>
          </p:nvPr>
        </p:nvSpPr>
        <p:spPr>
          <a:xfrm>
            <a:off x="8500328" y="1836331"/>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accent6"/>
                </a:solidFill>
              </a:defRPr>
            </a:lvl1pPr>
          </a:lstStyle>
          <a:p>
            <a:r>
              <a:rPr lang="en-US" altLang="zh-CN"/>
              <a:t>Click icon to add picture</a:t>
            </a:r>
          </a:p>
        </p:txBody>
      </p:sp>
      <p:sp>
        <p:nvSpPr>
          <p:cNvPr id="25" name="Content placeholder 47" descr="Click icon to add picture">
            <a:extLst>
              <a:ext uri="{FF2B5EF4-FFF2-40B4-BE49-F238E27FC236}">
                <a16:creationId xmlns:a16="http://schemas.microsoft.com/office/drawing/2014/main" id="{A9C2624B-E6E6-C673-E8FF-F4BF909C3AC2}"/>
              </a:ext>
            </a:extLst>
          </p:cNvPr>
          <p:cNvSpPr>
            <a:spLocks noGrp="1"/>
          </p:cNvSpPr>
          <p:nvPr>
            <p:ph type="body" sz="quarter" idx="56" hasCustomPrompt="1"/>
          </p:nvPr>
        </p:nvSpPr>
        <p:spPr>
          <a:xfrm>
            <a:off x="8635340" y="4045832"/>
            <a:ext cx="2098039" cy="506399"/>
          </a:xfrm>
          <a:prstGeom prst="rect">
            <a:avLst/>
          </a:prstGeom>
        </p:spPr>
        <p:txBody>
          <a:bodyPr anchor="b">
            <a:noAutofit/>
          </a:bodyPr>
          <a:lstStyle>
            <a:lvl1pPr marL="0" indent="0" algn="ctr">
              <a:lnSpc>
                <a:spcPct val="100000"/>
              </a:lnSpc>
              <a:buNone/>
              <a:defRPr sz="1800" b="1" i="0">
                <a:solidFill>
                  <a:schemeClr val="accent6"/>
                </a:solidFill>
                <a:latin typeface="+mn-lt"/>
                <a:ea typeface="+mj-ea"/>
              </a:defRPr>
            </a:lvl1pPr>
            <a:lvl2pPr>
              <a:defRPr sz="1000"/>
            </a:lvl2pPr>
            <a:lvl3pPr>
              <a:defRPr sz="900"/>
            </a:lvl3pPr>
            <a:lvl4pPr>
              <a:defRPr sz="800"/>
            </a:lvl4pPr>
            <a:lvl5pPr>
              <a:defRPr sz="800"/>
            </a:lvl5pPr>
          </a:lstStyle>
          <a:p>
            <a:pPr lvl="0"/>
            <a:r>
              <a:rPr lang="en-US" altLang="zh-CN"/>
              <a:t>Click to edit Master title style </a:t>
            </a:r>
          </a:p>
        </p:txBody>
      </p:sp>
      <p:sp>
        <p:nvSpPr>
          <p:cNvPr id="26" name="Content placeholder 47">
            <a:extLst>
              <a:ext uri="{FF2B5EF4-FFF2-40B4-BE49-F238E27FC236}">
                <a16:creationId xmlns:a16="http://schemas.microsoft.com/office/drawing/2014/main" id="{A003837A-CCD7-3699-D86F-CB884CA4C675}"/>
              </a:ext>
            </a:extLst>
          </p:cNvPr>
          <p:cNvSpPr>
            <a:spLocks noGrp="1"/>
          </p:cNvSpPr>
          <p:nvPr>
            <p:ph type="body" sz="quarter" idx="57" hasCustomPrompt="1"/>
          </p:nvPr>
        </p:nvSpPr>
        <p:spPr>
          <a:xfrm>
            <a:off x="8635340" y="4576723"/>
            <a:ext cx="2098038" cy="506399"/>
          </a:xfrm>
          <a:prstGeom prst="rect">
            <a:avLst/>
          </a:prstGeom>
        </p:spPr>
        <p:txBody>
          <a:bodyPr>
            <a:noAutofit/>
          </a:bodyPr>
          <a:lstStyle>
            <a:lvl1pPr marL="0" indent="0" algn="ctr">
              <a:lnSpc>
                <a:spcPct val="100000"/>
              </a:lnSpc>
              <a:buNone/>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a:t>Click to edit Master text styles </a:t>
            </a:r>
          </a:p>
        </p:txBody>
      </p:sp>
      <p:sp>
        <p:nvSpPr>
          <p:cNvPr id="2" name="Footer Placeholder 1">
            <a:extLst>
              <a:ext uri="{FF2B5EF4-FFF2-40B4-BE49-F238E27FC236}">
                <a16:creationId xmlns:a16="http://schemas.microsoft.com/office/drawing/2014/main" id="{89028585-56FF-7B3D-783D-D06964F7C099}"/>
              </a:ext>
            </a:extLst>
          </p:cNvPr>
          <p:cNvSpPr>
            <a:spLocks noGrp="1"/>
          </p:cNvSpPr>
          <p:nvPr>
            <p:ph type="ftr" sz="quarter" idx="58"/>
          </p:nvPr>
        </p:nvSpPr>
        <p:spPr/>
        <p:txBody>
          <a:bodyPr>
            <a:noAutofit/>
          </a:bodyPr>
          <a:lstStyle>
            <a:lvl1pPr>
              <a:defRPr>
                <a:solidFill>
                  <a:schemeClr val="accent6"/>
                </a:solidFill>
              </a:defRPr>
            </a:lvl1pPr>
          </a:lstStyle>
          <a:p>
            <a:r>
              <a:rPr lang="en-US"/>
              <a:t>Presentation title</a:t>
            </a:r>
          </a:p>
        </p:txBody>
      </p:sp>
      <p:sp>
        <p:nvSpPr>
          <p:cNvPr id="3" name="Slide Number Placeholder 2">
            <a:extLst>
              <a:ext uri="{FF2B5EF4-FFF2-40B4-BE49-F238E27FC236}">
                <a16:creationId xmlns:a16="http://schemas.microsoft.com/office/drawing/2014/main" id="{7D090978-DDC9-0FA2-2CFD-733C8B854F3C}"/>
              </a:ext>
            </a:extLst>
          </p:cNvPr>
          <p:cNvSpPr>
            <a:spLocks noGrp="1"/>
          </p:cNvSpPr>
          <p:nvPr>
            <p:ph type="sldNum" sz="quarter" idx="59"/>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a:p>
        </p:txBody>
      </p:sp>
    </p:spTree>
    <p:extLst>
      <p:ext uri="{BB962C8B-B14F-4D97-AF65-F5344CB8AC3E}">
        <p14:creationId xmlns:p14="http://schemas.microsoft.com/office/powerpoint/2010/main" val="226368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Team Memb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92FA2A-46BA-2A19-C3CE-EC6985867B92}"/>
              </a:ext>
            </a:extLst>
          </p:cNvPr>
          <p:cNvSpPr>
            <a:spLocks noGrp="1"/>
          </p:cNvSpPr>
          <p:nvPr>
            <p:ph type="title"/>
          </p:nvPr>
        </p:nvSpPr>
        <p:spPr>
          <a:xfrm>
            <a:off x="509574" y="2367293"/>
            <a:ext cx="3909993" cy="3629708"/>
          </a:xfrm>
        </p:spPr>
        <p:txBody>
          <a:bodyPr anchor="t">
            <a:noAutofit/>
          </a:bodyPr>
          <a:lstStyle>
            <a:lvl1pPr>
              <a:defRPr>
                <a:solidFill>
                  <a:schemeClr val="accent6"/>
                </a:solidFill>
              </a:defRPr>
            </a:lvl1pPr>
          </a:lstStyle>
          <a:p>
            <a:r>
              <a:rPr lang="en-US"/>
              <a:t>Click to edit Master title style</a:t>
            </a:r>
          </a:p>
        </p:txBody>
      </p:sp>
      <p:sp>
        <p:nvSpPr>
          <p:cNvPr id="38" name="Content placeholder 47">
            <a:extLst>
              <a:ext uri="{FF2B5EF4-FFF2-40B4-BE49-F238E27FC236}">
                <a16:creationId xmlns:a16="http://schemas.microsoft.com/office/drawing/2014/main" id="{BF9EDF7D-3BB1-43C0-92BB-091CCC520477}"/>
              </a:ext>
            </a:extLst>
          </p:cNvPr>
          <p:cNvSpPr>
            <a:spLocks noGrp="1"/>
          </p:cNvSpPr>
          <p:nvPr>
            <p:ph type="pic" sz="quarter" idx="48"/>
          </p:nvPr>
        </p:nvSpPr>
        <p:spPr>
          <a:xfrm>
            <a:off x="4269796" y="436455"/>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39" name="Content placeholder 47" descr="Click icon to add picture">
            <a:extLst>
              <a:ext uri="{FF2B5EF4-FFF2-40B4-BE49-F238E27FC236}">
                <a16:creationId xmlns:a16="http://schemas.microsoft.com/office/drawing/2014/main" id="{15896C2C-7C25-4BC0-AF9B-DF590A2909AA}"/>
              </a:ext>
            </a:extLst>
          </p:cNvPr>
          <p:cNvSpPr>
            <a:spLocks noGrp="1"/>
          </p:cNvSpPr>
          <p:nvPr>
            <p:ph type="body" sz="quarter" idx="27" hasCustomPrompt="1"/>
          </p:nvPr>
        </p:nvSpPr>
        <p:spPr>
          <a:xfrm>
            <a:off x="5520210" y="522515"/>
            <a:ext cx="2289842" cy="626551"/>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a:t>Click to edit Master title style </a:t>
            </a:r>
          </a:p>
        </p:txBody>
      </p:sp>
      <p:sp>
        <p:nvSpPr>
          <p:cNvPr id="40" name="Content placeholder 47">
            <a:extLst>
              <a:ext uri="{FF2B5EF4-FFF2-40B4-BE49-F238E27FC236}">
                <a16:creationId xmlns:a16="http://schemas.microsoft.com/office/drawing/2014/main" id="{CAC554EF-FF8F-4055-A716-E82F461413B7}"/>
              </a:ext>
            </a:extLst>
          </p:cNvPr>
          <p:cNvSpPr>
            <a:spLocks noGrp="1"/>
          </p:cNvSpPr>
          <p:nvPr>
            <p:ph type="body" sz="quarter" idx="28" hasCustomPrompt="1"/>
          </p:nvPr>
        </p:nvSpPr>
        <p:spPr>
          <a:xfrm>
            <a:off x="5520211" y="1165881"/>
            <a:ext cx="2289842" cy="506399"/>
          </a:xfrm>
          <a:prstGeom prst="rect">
            <a:avLst/>
          </a:prstGeom>
        </p:spPr>
        <p:txBody>
          <a:bodyPr>
            <a:noAutofit/>
          </a:bodyPr>
          <a:lstStyle>
            <a:lvl1pPr marL="0" indent="0" algn="l">
              <a:lnSpc>
                <a:spcPct val="90000"/>
              </a:lnSpc>
              <a:spcBef>
                <a:spcPts val="0"/>
              </a:spcBef>
              <a:buNone/>
              <a:defRPr sz="1400" b="0" i="0">
                <a:solidFill>
                  <a:schemeClr val="accent6"/>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a:t>Click to edit Master text styles </a:t>
            </a:r>
          </a:p>
        </p:txBody>
      </p:sp>
      <p:sp>
        <p:nvSpPr>
          <p:cNvPr id="56" name="Content placeholder 47">
            <a:extLst>
              <a:ext uri="{FF2B5EF4-FFF2-40B4-BE49-F238E27FC236}">
                <a16:creationId xmlns:a16="http://schemas.microsoft.com/office/drawing/2014/main" id="{4F0742C0-A9F2-4886-B17E-6915399483C3}"/>
              </a:ext>
            </a:extLst>
          </p:cNvPr>
          <p:cNvSpPr>
            <a:spLocks noGrp="1"/>
          </p:cNvSpPr>
          <p:nvPr>
            <p:ph type="pic" sz="quarter" idx="72"/>
          </p:nvPr>
        </p:nvSpPr>
        <p:spPr>
          <a:xfrm>
            <a:off x="8059916" y="436455"/>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41" name="Content placeholder 47" descr="Click icon to add picture">
            <a:extLst>
              <a:ext uri="{FF2B5EF4-FFF2-40B4-BE49-F238E27FC236}">
                <a16:creationId xmlns:a16="http://schemas.microsoft.com/office/drawing/2014/main" id="{CE3DC674-39AB-43B9-AC30-97A68D221596}"/>
              </a:ext>
            </a:extLst>
          </p:cNvPr>
          <p:cNvSpPr>
            <a:spLocks noGrp="1"/>
          </p:cNvSpPr>
          <p:nvPr>
            <p:ph type="body" sz="quarter" idx="55" hasCustomPrompt="1"/>
          </p:nvPr>
        </p:nvSpPr>
        <p:spPr>
          <a:xfrm>
            <a:off x="9309889" y="642667"/>
            <a:ext cx="2098039" cy="506399"/>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a:t>Click to edit Master title style </a:t>
            </a:r>
          </a:p>
        </p:txBody>
      </p:sp>
      <p:sp>
        <p:nvSpPr>
          <p:cNvPr id="42" name="Content placeholder 47">
            <a:extLst>
              <a:ext uri="{FF2B5EF4-FFF2-40B4-BE49-F238E27FC236}">
                <a16:creationId xmlns:a16="http://schemas.microsoft.com/office/drawing/2014/main" id="{F12189CA-0E22-41A5-91FD-03761860993D}"/>
              </a:ext>
            </a:extLst>
          </p:cNvPr>
          <p:cNvSpPr>
            <a:spLocks noGrp="1"/>
          </p:cNvSpPr>
          <p:nvPr>
            <p:ph type="body" sz="quarter" idx="56" hasCustomPrompt="1"/>
          </p:nvPr>
        </p:nvSpPr>
        <p:spPr>
          <a:xfrm>
            <a:off x="9309891" y="1165881"/>
            <a:ext cx="2098038" cy="506399"/>
          </a:xfrm>
          <a:prstGeom prst="rect">
            <a:avLst/>
          </a:prstGeom>
        </p:spPr>
        <p:txBody>
          <a:bodyPr>
            <a:noAutofit/>
          </a:bodyPr>
          <a:lstStyle>
            <a:lvl1pPr marL="0" indent="0" algn="l">
              <a:lnSpc>
                <a:spcPct val="100000"/>
              </a:lnSpc>
              <a:buNone/>
              <a:defRPr lang="en-US" altLang="zh-CN" sz="1400" b="0" i="0" kern="1200" dirty="0">
                <a:solidFill>
                  <a:schemeClr val="accent6"/>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a:t>Click to edit Master text styles </a:t>
            </a:r>
          </a:p>
        </p:txBody>
      </p:sp>
      <p:sp>
        <p:nvSpPr>
          <p:cNvPr id="48" name="Content placeholder 47">
            <a:extLst>
              <a:ext uri="{FF2B5EF4-FFF2-40B4-BE49-F238E27FC236}">
                <a16:creationId xmlns:a16="http://schemas.microsoft.com/office/drawing/2014/main" id="{A962C62E-F92F-445A-9243-8B433747A548}"/>
              </a:ext>
            </a:extLst>
          </p:cNvPr>
          <p:cNvSpPr>
            <a:spLocks noGrp="1"/>
          </p:cNvSpPr>
          <p:nvPr>
            <p:ph type="pic" sz="quarter" idx="69"/>
          </p:nvPr>
        </p:nvSpPr>
        <p:spPr>
          <a:xfrm>
            <a:off x="4269796" y="2004222"/>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43" name="Content placeholder 47" descr="Click icon to add picture">
            <a:extLst>
              <a:ext uri="{FF2B5EF4-FFF2-40B4-BE49-F238E27FC236}">
                <a16:creationId xmlns:a16="http://schemas.microsoft.com/office/drawing/2014/main" id="{DE6F9463-BB2D-43FC-BE8F-21D3F9A2539C}"/>
              </a:ext>
            </a:extLst>
          </p:cNvPr>
          <p:cNvSpPr>
            <a:spLocks noGrp="1"/>
          </p:cNvSpPr>
          <p:nvPr>
            <p:ph type="body" sz="quarter" idx="57" hasCustomPrompt="1"/>
          </p:nvPr>
        </p:nvSpPr>
        <p:spPr>
          <a:xfrm>
            <a:off x="5520210" y="2105171"/>
            <a:ext cx="2193021" cy="617418"/>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a:t>Click to edit Master title style </a:t>
            </a:r>
          </a:p>
        </p:txBody>
      </p:sp>
      <p:sp>
        <p:nvSpPr>
          <p:cNvPr id="44" name="Content placeholder 47">
            <a:extLst>
              <a:ext uri="{FF2B5EF4-FFF2-40B4-BE49-F238E27FC236}">
                <a16:creationId xmlns:a16="http://schemas.microsoft.com/office/drawing/2014/main" id="{7DF27694-08A2-4530-B763-5A9B9D4DC6E0}"/>
              </a:ext>
            </a:extLst>
          </p:cNvPr>
          <p:cNvSpPr>
            <a:spLocks noGrp="1"/>
          </p:cNvSpPr>
          <p:nvPr>
            <p:ph type="body" sz="quarter" idx="58" hasCustomPrompt="1"/>
          </p:nvPr>
        </p:nvSpPr>
        <p:spPr>
          <a:xfrm>
            <a:off x="5520212" y="2739721"/>
            <a:ext cx="2193021" cy="506399"/>
          </a:xfrm>
          <a:prstGeom prst="rect">
            <a:avLst/>
          </a:prstGeom>
        </p:spPr>
        <p:txBody>
          <a:bodyPr>
            <a:noAutofit/>
          </a:bodyPr>
          <a:lstStyle>
            <a:lvl1pPr marL="0" indent="0" algn="l">
              <a:lnSpc>
                <a:spcPct val="100000"/>
              </a:lnSpc>
              <a:spcBef>
                <a:spcPts val="0"/>
              </a:spcBef>
              <a:buNone/>
              <a:defRPr lang="en-US" altLang="zh-CN" sz="1400" b="0" i="0" kern="1200" dirty="0">
                <a:solidFill>
                  <a:schemeClr val="accent6"/>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a:t>Click to edit Master text styles </a:t>
            </a:r>
          </a:p>
        </p:txBody>
      </p:sp>
      <p:sp>
        <p:nvSpPr>
          <p:cNvPr id="61" name="Content placeholder 47">
            <a:extLst>
              <a:ext uri="{FF2B5EF4-FFF2-40B4-BE49-F238E27FC236}">
                <a16:creationId xmlns:a16="http://schemas.microsoft.com/office/drawing/2014/main" id="{2EA753B3-D0BB-4484-85D1-E28345D99F4C}"/>
              </a:ext>
            </a:extLst>
          </p:cNvPr>
          <p:cNvSpPr>
            <a:spLocks noGrp="1"/>
          </p:cNvSpPr>
          <p:nvPr>
            <p:ph type="pic" sz="quarter" idx="73"/>
          </p:nvPr>
        </p:nvSpPr>
        <p:spPr>
          <a:xfrm>
            <a:off x="8059916" y="2004222"/>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45" name="Content placeholder 47" descr="Click icon to add picture">
            <a:extLst>
              <a:ext uri="{FF2B5EF4-FFF2-40B4-BE49-F238E27FC236}">
                <a16:creationId xmlns:a16="http://schemas.microsoft.com/office/drawing/2014/main" id="{20398AA4-3D68-487D-BE7C-9F1D45E3F5FF}"/>
              </a:ext>
            </a:extLst>
          </p:cNvPr>
          <p:cNvSpPr>
            <a:spLocks noGrp="1"/>
          </p:cNvSpPr>
          <p:nvPr>
            <p:ph type="body" sz="quarter" idx="59" hasCustomPrompt="1"/>
          </p:nvPr>
        </p:nvSpPr>
        <p:spPr>
          <a:xfrm>
            <a:off x="9309890" y="2032203"/>
            <a:ext cx="2098039" cy="701144"/>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a:t>Click to edit Master title style </a:t>
            </a:r>
          </a:p>
        </p:txBody>
      </p:sp>
      <p:sp>
        <p:nvSpPr>
          <p:cNvPr id="46" name="Content placeholder 47">
            <a:extLst>
              <a:ext uri="{FF2B5EF4-FFF2-40B4-BE49-F238E27FC236}">
                <a16:creationId xmlns:a16="http://schemas.microsoft.com/office/drawing/2014/main" id="{6B623D7A-5E96-42AB-9B1F-14E445503187}"/>
              </a:ext>
            </a:extLst>
          </p:cNvPr>
          <p:cNvSpPr>
            <a:spLocks noGrp="1"/>
          </p:cNvSpPr>
          <p:nvPr>
            <p:ph type="body" sz="quarter" idx="60" hasCustomPrompt="1"/>
          </p:nvPr>
        </p:nvSpPr>
        <p:spPr>
          <a:xfrm>
            <a:off x="9309890" y="2746407"/>
            <a:ext cx="2098038" cy="506399"/>
          </a:xfrm>
          <a:prstGeom prst="rect">
            <a:avLst/>
          </a:prstGeom>
        </p:spPr>
        <p:txBody>
          <a:bodyPr>
            <a:noAutofit/>
          </a:bodyPr>
          <a:lstStyle>
            <a:lvl1pPr marL="0" indent="0" algn="l">
              <a:lnSpc>
                <a:spcPct val="100000"/>
              </a:lnSpc>
              <a:buNone/>
              <a:defRPr lang="en-US" altLang="zh-CN" sz="1400" b="0" i="0" kern="1200" dirty="0">
                <a:solidFill>
                  <a:schemeClr val="accent6"/>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a:t>Click to edit Master text styles </a:t>
            </a:r>
          </a:p>
        </p:txBody>
      </p:sp>
      <p:sp>
        <p:nvSpPr>
          <p:cNvPr id="49" name="Content placeholder 47">
            <a:extLst>
              <a:ext uri="{FF2B5EF4-FFF2-40B4-BE49-F238E27FC236}">
                <a16:creationId xmlns:a16="http://schemas.microsoft.com/office/drawing/2014/main" id="{EAA5B0EA-1F3B-4D8B-9BB9-F9037A393705}"/>
              </a:ext>
            </a:extLst>
          </p:cNvPr>
          <p:cNvSpPr>
            <a:spLocks noGrp="1"/>
          </p:cNvSpPr>
          <p:nvPr>
            <p:ph type="pic" sz="quarter" idx="70"/>
          </p:nvPr>
        </p:nvSpPr>
        <p:spPr>
          <a:xfrm>
            <a:off x="4269796" y="3571991"/>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47" name="Content placeholder 47" descr="Click icon to add picture">
            <a:extLst>
              <a:ext uri="{FF2B5EF4-FFF2-40B4-BE49-F238E27FC236}">
                <a16:creationId xmlns:a16="http://schemas.microsoft.com/office/drawing/2014/main" id="{2C93687D-1E42-4B01-9F16-9FA098CE1153}"/>
              </a:ext>
            </a:extLst>
          </p:cNvPr>
          <p:cNvSpPr>
            <a:spLocks noGrp="1"/>
          </p:cNvSpPr>
          <p:nvPr>
            <p:ph type="body" sz="quarter" idx="61" hasCustomPrompt="1"/>
          </p:nvPr>
        </p:nvSpPr>
        <p:spPr>
          <a:xfrm>
            <a:off x="5520210" y="3775516"/>
            <a:ext cx="2098039" cy="506399"/>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a:t>Click to edit Master title style </a:t>
            </a:r>
          </a:p>
        </p:txBody>
      </p:sp>
      <p:sp>
        <p:nvSpPr>
          <p:cNvPr id="50" name="Content placeholder 47">
            <a:extLst>
              <a:ext uri="{FF2B5EF4-FFF2-40B4-BE49-F238E27FC236}">
                <a16:creationId xmlns:a16="http://schemas.microsoft.com/office/drawing/2014/main" id="{7AB91474-458B-45F7-9773-FA375C2CF7FD}"/>
              </a:ext>
            </a:extLst>
          </p:cNvPr>
          <p:cNvSpPr>
            <a:spLocks noGrp="1"/>
          </p:cNvSpPr>
          <p:nvPr>
            <p:ph type="body" sz="quarter" idx="62" hasCustomPrompt="1"/>
          </p:nvPr>
        </p:nvSpPr>
        <p:spPr>
          <a:xfrm>
            <a:off x="5520211" y="4312077"/>
            <a:ext cx="2098038" cy="506399"/>
          </a:xfrm>
          <a:prstGeom prst="rect">
            <a:avLst/>
          </a:prstGeom>
        </p:spPr>
        <p:txBody>
          <a:bodyPr>
            <a:noAutofit/>
          </a:bodyPr>
          <a:lstStyle>
            <a:lvl1pPr marL="0" indent="0" algn="l">
              <a:lnSpc>
                <a:spcPct val="100000"/>
              </a:lnSpc>
              <a:buNone/>
              <a:defRPr lang="en-US" altLang="zh-CN" sz="1400" b="0" i="0" kern="1200" dirty="0">
                <a:solidFill>
                  <a:schemeClr val="accent6"/>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a:t>Click to edit Master text styles </a:t>
            </a:r>
          </a:p>
        </p:txBody>
      </p:sp>
      <p:sp>
        <p:nvSpPr>
          <p:cNvPr id="62" name="Content placeholder 47">
            <a:extLst>
              <a:ext uri="{FF2B5EF4-FFF2-40B4-BE49-F238E27FC236}">
                <a16:creationId xmlns:a16="http://schemas.microsoft.com/office/drawing/2014/main" id="{52E587E7-A09A-4FB2-8774-8073E737F106}"/>
              </a:ext>
            </a:extLst>
          </p:cNvPr>
          <p:cNvSpPr>
            <a:spLocks noGrp="1"/>
          </p:cNvSpPr>
          <p:nvPr>
            <p:ph type="pic" sz="quarter" idx="74"/>
          </p:nvPr>
        </p:nvSpPr>
        <p:spPr>
          <a:xfrm>
            <a:off x="8059916" y="3571991"/>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51" name="Content placeholder 47" descr="Click icon to add picture">
            <a:extLst>
              <a:ext uri="{FF2B5EF4-FFF2-40B4-BE49-F238E27FC236}">
                <a16:creationId xmlns:a16="http://schemas.microsoft.com/office/drawing/2014/main" id="{FBF01DC7-D684-4484-B2AA-B50F7B1A00DA}"/>
              </a:ext>
            </a:extLst>
          </p:cNvPr>
          <p:cNvSpPr>
            <a:spLocks noGrp="1"/>
          </p:cNvSpPr>
          <p:nvPr>
            <p:ph type="body" sz="quarter" idx="63" hasCustomPrompt="1"/>
          </p:nvPr>
        </p:nvSpPr>
        <p:spPr>
          <a:xfrm>
            <a:off x="9309889" y="3775516"/>
            <a:ext cx="2098039" cy="506399"/>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a:t>Click to edit Master title style </a:t>
            </a:r>
          </a:p>
        </p:txBody>
      </p:sp>
      <p:sp>
        <p:nvSpPr>
          <p:cNvPr id="52" name="Content placeholder 47">
            <a:extLst>
              <a:ext uri="{FF2B5EF4-FFF2-40B4-BE49-F238E27FC236}">
                <a16:creationId xmlns:a16="http://schemas.microsoft.com/office/drawing/2014/main" id="{6046C90F-8A25-4E70-9BC9-4496C6B94EBC}"/>
              </a:ext>
            </a:extLst>
          </p:cNvPr>
          <p:cNvSpPr>
            <a:spLocks noGrp="1"/>
          </p:cNvSpPr>
          <p:nvPr>
            <p:ph type="body" sz="quarter" idx="64" hasCustomPrompt="1"/>
          </p:nvPr>
        </p:nvSpPr>
        <p:spPr>
          <a:xfrm>
            <a:off x="9309891" y="4312077"/>
            <a:ext cx="2098038" cy="506399"/>
          </a:xfrm>
          <a:prstGeom prst="rect">
            <a:avLst/>
          </a:prstGeom>
        </p:spPr>
        <p:txBody>
          <a:bodyPr>
            <a:noAutofit/>
          </a:bodyPr>
          <a:lstStyle>
            <a:lvl1pPr marL="0" indent="0" algn="l">
              <a:lnSpc>
                <a:spcPct val="100000"/>
              </a:lnSpc>
              <a:buNone/>
              <a:defRPr lang="en-US" altLang="zh-CN" sz="1400" b="0" i="0" kern="1200" dirty="0">
                <a:solidFill>
                  <a:schemeClr val="accent6"/>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a:t>Click to edit Master text styles </a:t>
            </a:r>
          </a:p>
        </p:txBody>
      </p:sp>
      <p:sp>
        <p:nvSpPr>
          <p:cNvPr id="55" name="Content placeholder 47">
            <a:extLst>
              <a:ext uri="{FF2B5EF4-FFF2-40B4-BE49-F238E27FC236}">
                <a16:creationId xmlns:a16="http://schemas.microsoft.com/office/drawing/2014/main" id="{D05B9A22-6B21-40BB-BBC1-9586C432A97B}"/>
              </a:ext>
            </a:extLst>
          </p:cNvPr>
          <p:cNvSpPr>
            <a:spLocks noGrp="1"/>
          </p:cNvSpPr>
          <p:nvPr>
            <p:ph type="pic" sz="quarter" idx="71"/>
          </p:nvPr>
        </p:nvSpPr>
        <p:spPr>
          <a:xfrm>
            <a:off x="4269796" y="5153614"/>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53" name="Content placeholder 47" descr="Click icon to add picture">
            <a:extLst>
              <a:ext uri="{FF2B5EF4-FFF2-40B4-BE49-F238E27FC236}">
                <a16:creationId xmlns:a16="http://schemas.microsoft.com/office/drawing/2014/main" id="{F5E2B418-8D0E-4995-A3ED-4348C6F4A1AF}"/>
              </a:ext>
            </a:extLst>
          </p:cNvPr>
          <p:cNvSpPr>
            <a:spLocks noGrp="1"/>
          </p:cNvSpPr>
          <p:nvPr>
            <p:ph type="body" sz="quarter" idx="65" hasCustomPrompt="1"/>
          </p:nvPr>
        </p:nvSpPr>
        <p:spPr>
          <a:xfrm>
            <a:off x="5520210" y="5369449"/>
            <a:ext cx="2098039" cy="506399"/>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a:t>Click to edit Master title style </a:t>
            </a:r>
          </a:p>
        </p:txBody>
      </p:sp>
      <p:sp>
        <p:nvSpPr>
          <p:cNvPr id="58" name="Content placeholder 47">
            <a:extLst>
              <a:ext uri="{FF2B5EF4-FFF2-40B4-BE49-F238E27FC236}">
                <a16:creationId xmlns:a16="http://schemas.microsoft.com/office/drawing/2014/main" id="{90A2A6E4-4D11-4F28-9D68-BC28580EBC05}"/>
              </a:ext>
            </a:extLst>
          </p:cNvPr>
          <p:cNvSpPr>
            <a:spLocks noGrp="1"/>
          </p:cNvSpPr>
          <p:nvPr>
            <p:ph type="body" sz="quarter" idx="66" hasCustomPrompt="1"/>
          </p:nvPr>
        </p:nvSpPr>
        <p:spPr>
          <a:xfrm>
            <a:off x="5520211" y="5901594"/>
            <a:ext cx="2098038" cy="506399"/>
          </a:xfrm>
          <a:prstGeom prst="rect">
            <a:avLst/>
          </a:prstGeom>
        </p:spPr>
        <p:txBody>
          <a:bodyPr>
            <a:noAutofit/>
          </a:bodyPr>
          <a:lstStyle>
            <a:lvl1pPr marL="0" indent="0" algn="l">
              <a:lnSpc>
                <a:spcPct val="100000"/>
              </a:lnSpc>
              <a:buNone/>
              <a:defRPr lang="en-US" altLang="zh-CN" sz="1400" b="0" i="0" kern="1200" dirty="0">
                <a:solidFill>
                  <a:schemeClr val="accent6"/>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a:t>Click to edit Master text styles </a:t>
            </a:r>
          </a:p>
        </p:txBody>
      </p:sp>
      <p:sp>
        <p:nvSpPr>
          <p:cNvPr id="63" name="Content placeholder 47">
            <a:extLst>
              <a:ext uri="{FF2B5EF4-FFF2-40B4-BE49-F238E27FC236}">
                <a16:creationId xmlns:a16="http://schemas.microsoft.com/office/drawing/2014/main" id="{A74DEBE4-2F74-4EB7-9501-8D37A3151B2A}"/>
              </a:ext>
            </a:extLst>
          </p:cNvPr>
          <p:cNvSpPr>
            <a:spLocks noGrp="1"/>
          </p:cNvSpPr>
          <p:nvPr>
            <p:ph type="pic" sz="quarter" idx="75"/>
          </p:nvPr>
        </p:nvSpPr>
        <p:spPr>
          <a:xfrm>
            <a:off x="8059916" y="5153614"/>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59" name="Content placeholder 47" descr="Click icon to add picture">
            <a:extLst>
              <a:ext uri="{FF2B5EF4-FFF2-40B4-BE49-F238E27FC236}">
                <a16:creationId xmlns:a16="http://schemas.microsoft.com/office/drawing/2014/main" id="{070D69EE-1032-4604-B201-FD13AE846E9E}"/>
              </a:ext>
            </a:extLst>
          </p:cNvPr>
          <p:cNvSpPr>
            <a:spLocks noGrp="1"/>
          </p:cNvSpPr>
          <p:nvPr>
            <p:ph type="body" sz="quarter" idx="67" hasCustomPrompt="1"/>
          </p:nvPr>
        </p:nvSpPr>
        <p:spPr>
          <a:xfrm>
            <a:off x="9313612" y="5369449"/>
            <a:ext cx="2098039" cy="506399"/>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a:t>Click to edit Master title style </a:t>
            </a:r>
          </a:p>
        </p:txBody>
      </p:sp>
      <p:sp>
        <p:nvSpPr>
          <p:cNvPr id="60" name="Content placeholder 47">
            <a:extLst>
              <a:ext uri="{FF2B5EF4-FFF2-40B4-BE49-F238E27FC236}">
                <a16:creationId xmlns:a16="http://schemas.microsoft.com/office/drawing/2014/main" id="{B65187B8-CD7A-46B0-A851-E2456586E758}"/>
              </a:ext>
            </a:extLst>
          </p:cNvPr>
          <p:cNvSpPr>
            <a:spLocks noGrp="1"/>
          </p:cNvSpPr>
          <p:nvPr>
            <p:ph type="body" sz="quarter" idx="68" hasCustomPrompt="1"/>
          </p:nvPr>
        </p:nvSpPr>
        <p:spPr>
          <a:xfrm>
            <a:off x="9309891" y="5901594"/>
            <a:ext cx="2098038" cy="506399"/>
          </a:xfrm>
          <a:prstGeom prst="rect">
            <a:avLst/>
          </a:prstGeom>
        </p:spPr>
        <p:txBody>
          <a:bodyPr>
            <a:noAutofit/>
          </a:bodyPr>
          <a:lstStyle>
            <a:lvl1pPr marL="0" indent="0" algn="l">
              <a:lnSpc>
                <a:spcPct val="100000"/>
              </a:lnSpc>
              <a:buNone/>
              <a:defRPr lang="en-US" altLang="zh-CN" sz="1400" b="0" i="0" kern="1200" dirty="0">
                <a:solidFill>
                  <a:schemeClr val="accent6"/>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a:t>Click to edit Master text styles </a:t>
            </a:r>
          </a:p>
        </p:txBody>
      </p:sp>
      <p:sp>
        <p:nvSpPr>
          <p:cNvPr id="5" name="Footer Placeholder 4">
            <a:extLst>
              <a:ext uri="{FF2B5EF4-FFF2-40B4-BE49-F238E27FC236}">
                <a16:creationId xmlns:a16="http://schemas.microsoft.com/office/drawing/2014/main" id="{B2964988-2386-5A15-B085-00BD5D58E53C}"/>
              </a:ext>
            </a:extLst>
          </p:cNvPr>
          <p:cNvSpPr>
            <a:spLocks noGrp="1"/>
          </p:cNvSpPr>
          <p:nvPr>
            <p:ph type="ftr" sz="quarter" idx="76"/>
          </p:nvPr>
        </p:nvSpPr>
        <p:spPr/>
        <p:txBody>
          <a:bodyPr>
            <a:noAutofit/>
          </a:bodyPr>
          <a:lstStyle>
            <a:lvl1pPr>
              <a:defRPr>
                <a:solidFill>
                  <a:schemeClr val="accent6"/>
                </a:solidFill>
              </a:defRPr>
            </a:lvl1pPr>
          </a:lstStyle>
          <a:p>
            <a:r>
              <a:rPr lang="en-US"/>
              <a:t>Presentation title</a:t>
            </a:r>
          </a:p>
        </p:txBody>
      </p:sp>
      <p:sp>
        <p:nvSpPr>
          <p:cNvPr id="6" name="Slide Number Placeholder 5">
            <a:extLst>
              <a:ext uri="{FF2B5EF4-FFF2-40B4-BE49-F238E27FC236}">
                <a16:creationId xmlns:a16="http://schemas.microsoft.com/office/drawing/2014/main" id="{062CC095-C330-BF75-42CE-50A46EAD82C5}"/>
              </a:ext>
            </a:extLst>
          </p:cNvPr>
          <p:cNvSpPr>
            <a:spLocks noGrp="1"/>
          </p:cNvSpPr>
          <p:nvPr>
            <p:ph type="sldNum" sz="quarter" idx="77"/>
          </p:nvPr>
        </p:nvSpPr>
        <p:spPr/>
        <p:txBody>
          <a:bodyPr>
            <a:noAutofit/>
          </a:bodyPr>
          <a:lstStyle>
            <a:lvl1pPr>
              <a:defRPr b="0">
                <a:solidFill>
                  <a:schemeClr val="accent6"/>
                </a:solidFill>
              </a:defRPr>
            </a:lvl1pPr>
          </a:lstStyle>
          <a:p>
            <a:fld id="{47FEACEE-25B4-4A2D-B147-27296E36371D}" type="slidenum">
              <a:rPr lang="en-US" altLang="zh-CN" smtClean="0"/>
              <a:pPr/>
              <a:t>‹#›</a:t>
            </a:fld>
            <a:endParaRPr lang="en-US" altLang="zh-CN"/>
          </a:p>
        </p:txBody>
      </p:sp>
    </p:spTree>
    <p:extLst>
      <p:ext uri="{BB962C8B-B14F-4D97-AF65-F5344CB8AC3E}">
        <p14:creationId xmlns:p14="http://schemas.microsoft.com/office/powerpoint/2010/main" val="3743117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alpha val="20000"/>
          </a:schemeClr>
        </a:solidFill>
        <a:effectLst/>
      </p:bgPr>
    </p:bg>
    <p:spTree>
      <p:nvGrpSpPr>
        <p:cNvPr id="1" name=""/>
        <p:cNvGrpSpPr/>
        <p:nvPr/>
      </p:nvGrpSpPr>
      <p:grpSpPr>
        <a:xfrm>
          <a:off x="0" y="0"/>
          <a:ext cx="0" cy="0"/>
          <a:chOff x="0" y="0"/>
          <a:chExt cx="0" cy="0"/>
        </a:xfrm>
      </p:grpSpPr>
      <p:sp>
        <p:nvSpPr>
          <p:cNvPr id="4" name="Content placeholder 47">
            <a:extLst>
              <a:ext uri="{FF2B5EF4-FFF2-40B4-BE49-F238E27FC236}">
                <a16:creationId xmlns:a16="http://schemas.microsoft.com/office/drawing/2014/main" id="{28B6388A-37D2-4382-A7FC-9B9A76BDE84D}"/>
              </a:ext>
            </a:extLst>
          </p:cNvPr>
          <p:cNvSpPr>
            <a:spLocks noGrp="1"/>
          </p:cNvSpPr>
          <p:nvPr>
            <p:ph type="sldNum" sz="quarter" idx="4"/>
          </p:nvPr>
        </p:nvSpPr>
        <p:spPr>
          <a:xfrm>
            <a:off x="11194169" y="6217920"/>
            <a:ext cx="458592" cy="365125"/>
          </a:xfrm>
          <a:prstGeom prst="rect">
            <a:avLst/>
          </a:prstGeom>
        </p:spPr>
        <p:txBody>
          <a:bodyPr vert="horz" lIns="91440" tIns="45720" rIns="91440" bIns="45720" rtlCol="0" anchor="ctr">
            <a:noAutofit/>
          </a:bodyPr>
          <a:lstStyle>
            <a:lvl1pPr algn="ctr">
              <a:defRPr sz="1200">
                <a:solidFill>
                  <a:schemeClr val="accent6"/>
                </a:solidFill>
                <a:latin typeface="+mn-lt"/>
              </a:defRPr>
            </a:lvl1pPr>
          </a:lstStyle>
          <a:p>
            <a:fld id="{47FEACEE-25B4-4A2D-B147-27296E36371D}" type="slidenum">
              <a:rPr lang="en-US" altLang="zh-CN" smtClean="0"/>
              <a:pPr/>
              <a:t>‹#›</a:t>
            </a:fld>
            <a:endParaRPr lang="en-US" altLang="zh-CN"/>
          </a:p>
        </p:txBody>
      </p:sp>
      <p:sp>
        <p:nvSpPr>
          <p:cNvPr id="6" name="Text Placeholder 2">
            <a:extLst>
              <a:ext uri="{FF2B5EF4-FFF2-40B4-BE49-F238E27FC236}">
                <a16:creationId xmlns:a16="http://schemas.microsoft.com/office/drawing/2014/main" id="{18CB8A3D-9A54-FD7C-F6A5-B33E6C891A4E}"/>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4">
            <a:extLst>
              <a:ext uri="{FF2B5EF4-FFF2-40B4-BE49-F238E27FC236}">
                <a16:creationId xmlns:a16="http://schemas.microsoft.com/office/drawing/2014/main" id="{F38A7675-78A2-B642-22AF-B98514C68B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noProof="0"/>
              <a:t>Click to edit Master title style</a:t>
            </a:r>
          </a:p>
        </p:txBody>
      </p:sp>
      <p:sp>
        <p:nvSpPr>
          <p:cNvPr id="8" name="Footer Placeholder 7">
            <a:extLst>
              <a:ext uri="{FF2B5EF4-FFF2-40B4-BE49-F238E27FC236}">
                <a16:creationId xmlns:a16="http://schemas.microsoft.com/office/drawing/2014/main" id="{C176125D-E69D-E2ED-1549-3D67DBD487E0}"/>
              </a:ext>
            </a:extLst>
          </p:cNvPr>
          <p:cNvSpPr>
            <a:spLocks noGrp="1"/>
          </p:cNvSpPr>
          <p:nvPr>
            <p:ph type="ftr" sz="quarter" idx="3"/>
          </p:nvPr>
        </p:nvSpPr>
        <p:spPr>
          <a:xfrm>
            <a:off x="484632" y="6217920"/>
            <a:ext cx="4114800" cy="365125"/>
          </a:xfrm>
          <a:prstGeom prst="rect">
            <a:avLst/>
          </a:prstGeom>
        </p:spPr>
        <p:txBody>
          <a:bodyPr vert="horz" lIns="91440" tIns="45720" rIns="91440" bIns="45720" rtlCol="0" anchor="ctr">
            <a:noAutofit/>
          </a:bodyPr>
          <a:lstStyle>
            <a:lvl1pPr algn="l">
              <a:defRPr sz="1200">
                <a:solidFill>
                  <a:schemeClr val="accent6"/>
                </a:solidFill>
                <a:latin typeface="+mn-lt"/>
              </a:defRPr>
            </a:lvl1pPr>
          </a:lstStyle>
          <a:p>
            <a:r>
              <a:rPr lang="en-US"/>
              <a:t>Presentation title</a:t>
            </a:r>
          </a:p>
        </p:txBody>
      </p:sp>
    </p:spTree>
    <p:extLst>
      <p:ext uri="{BB962C8B-B14F-4D97-AF65-F5344CB8AC3E}">
        <p14:creationId xmlns:p14="http://schemas.microsoft.com/office/powerpoint/2010/main" val="2020574204"/>
      </p:ext>
    </p:extLst>
  </p:cSld>
  <p:clrMap bg1="lt1" tx1="dk1" bg2="lt2" tx2="dk2" accent1="accent1" accent2="accent2" accent3="accent3" accent4="accent4" accent5="accent5" accent6="accent6" hlink="hlink" folHlink="folHlink"/>
  <p:sldLayoutIdLst>
    <p:sldLayoutId id="2147483667" r:id="rId1"/>
    <p:sldLayoutId id="2147483652"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8" r:id="rId11"/>
    <p:sldLayoutId id="2147483661" r:id="rId12"/>
    <p:sldLayoutId id="2147483662" r:id="rId13"/>
    <p:sldLayoutId id="2147483663" r:id="rId14"/>
    <p:sldLayoutId id="2147483664" r:id="rId15"/>
    <p:sldLayoutId id="2147483665" r:id="rId16"/>
    <p:sldLayoutId id="2147483669" r:id="rId17"/>
  </p:sldLayoutIdLst>
  <p:hf hdr="0" dt="0"/>
  <p:txStyles>
    <p:titleStyle>
      <a:lvl1pPr algn="l" defTabSz="914400" rtl="0" eaLnBrk="1" latinLnBrk="0" hangingPunct="1">
        <a:lnSpc>
          <a:spcPct val="90000"/>
        </a:lnSpc>
        <a:spcBef>
          <a:spcPct val="0"/>
        </a:spcBef>
        <a:buNone/>
        <a:defRPr sz="4400" b="1"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userDrawn="1">
          <p15:clr>
            <a:srgbClr val="F26B43"/>
          </p15:clr>
        </p15:guide>
        <p15:guide id="2" pos="3840" userDrawn="1">
          <p15:clr>
            <a:srgbClr val="F26B43"/>
          </p15:clr>
        </p15:guide>
        <p15:guide id="3" pos="5640" userDrawn="1">
          <p15:clr>
            <a:srgbClr val="F26B43"/>
          </p15:clr>
        </p15:guide>
        <p15:guide id="4" pos="1656" userDrawn="1">
          <p15:clr>
            <a:srgbClr val="F26B43"/>
          </p15:clr>
        </p15:guide>
        <p15:guide id="5" pos="520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sa/3.0/" TargetMode="External"/><Relationship Id="rId4" Type="http://schemas.openxmlformats.org/officeDocument/2006/relationships/hyperlink" Target="https://usq.pressbooks.pub/traumainformedpractice/chapter/6-2-the-teacher-must-survive-self-care-and-managing-secondary-trauma/"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publicdomainpictures.net/view-image.php?image=49748&amp;picture=lapos-kenyer-bake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creativecommons.org/licenses/by/3.0/" TargetMode="External"/><Relationship Id="rId4" Type="http://schemas.openxmlformats.org/officeDocument/2006/relationships/hyperlink" Target="http://www.flickr.com/photos/sakeeb/602786959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hyperlink" Target="https://www.publicdomainpictures.net/view-image.php?image=49748&amp;picture=lapos-kenyer-baker"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Tricia.jones@usu.edu" TargetMode="External"/><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hyperlink" Target="mailto:Sblanks@seeconline.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52Rafael_Gonzalez,_USFWS_biologist_and_volunteer,_Maria_Mercedes_Acosta_helping_girl_plant_an_endangered_Matabuey_tree_at_the_Puerto_Rico_Zoo._(5755706579).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rawpixel.com/search/housewor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svgsilh.com/image/2103120.html" TargetMode="Externa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s://www.film-rezensionen.de/2021/01/abenteuer-ohan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3A3B864-5E85-99D2-93E5-5CA1F4F35DC7}"/>
              </a:ext>
            </a:extLst>
          </p:cNvPr>
          <p:cNvSpPr>
            <a:spLocks noGrp="1"/>
          </p:cNvSpPr>
          <p:nvPr>
            <p:ph type="title"/>
          </p:nvPr>
        </p:nvSpPr>
        <p:spPr/>
        <p:txBody>
          <a:bodyPr/>
          <a:lstStyle/>
          <a:p>
            <a:r>
              <a:rPr lang="en-US" altLang="zh-CN"/>
              <a:t>Discovering </a:t>
            </a:r>
            <a:br>
              <a:rPr lang="en-US" altLang="zh-CN"/>
            </a:br>
            <a:r>
              <a:rPr lang="en-US" altLang="zh-CN"/>
              <a:t>Yourself</a:t>
            </a:r>
            <a:endParaRPr lang="en-US"/>
          </a:p>
        </p:txBody>
      </p:sp>
      <p:sp>
        <p:nvSpPr>
          <p:cNvPr id="9" name="Text Placeholder 8">
            <a:extLst>
              <a:ext uri="{FF2B5EF4-FFF2-40B4-BE49-F238E27FC236}">
                <a16:creationId xmlns:a16="http://schemas.microsoft.com/office/drawing/2014/main" id="{485E0237-B9A1-0B58-E0AA-05EF84817EB4}"/>
              </a:ext>
            </a:extLst>
          </p:cNvPr>
          <p:cNvSpPr>
            <a:spLocks noGrp="1"/>
          </p:cNvSpPr>
          <p:nvPr>
            <p:ph type="body" sz="quarter" idx="28"/>
          </p:nvPr>
        </p:nvSpPr>
        <p:spPr>
          <a:xfrm>
            <a:off x="1706028" y="4449045"/>
            <a:ext cx="2742404" cy="1346273"/>
          </a:xfrm>
        </p:spPr>
        <p:txBody>
          <a:bodyPr/>
          <a:lstStyle/>
          <a:p>
            <a:r>
              <a:rPr lang="en-US" sz="2400"/>
              <a:t>Tricia Jones-Parkin</a:t>
            </a:r>
          </a:p>
          <a:p>
            <a:r>
              <a:rPr lang="en-US" sz="2400"/>
              <a:t>Steve Blanks</a:t>
            </a:r>
          </a:p>
        </p:txBody>
      </p:sp>
      <p:sp>
        <p:nvSpPr>
          <p:cNvPr id="10" name="Freeform: Shape 11">
            <a:extLst>
              <a:ext uri="{FF2B5EF4-FFF2-40B4-BE49-F238E27FC236}">
                <a16:creationId xmlns:a16="http://schemas.microsoft.com/office/drawing/2014/main" id="{01A79B69-242C-3AEB-4A42-7A606A54C63A}"/>
              </a:ext>
              <a:ext uri="{C183D7F6-B498-43B3-948B-1728B52AA6E4}">
                <adec:decorative xmlns:adec="http://schemas.microsoft.com/office/drawing/2017/decorative" val="1"/>
              </a:ext>
            </a:extLst>
          </p:cNvPr>
          <p:cNvSpPr/>
          <p:nvPr/>
        </p:nvSpPr>
        <p:spPr>
          <a:xfrm>
            <a:off x="9857505" y="838985"/>
            <a:ext cx="1637958" cy="187385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chemeClr val="tx2">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osterama Text SemiBold"/>
              <a:ea typeface="+mn-ea"/>
              <a:cs typeface="+mn-cs"/>
            </a:endParaRPr>
          </a:p>
        </p:txBody>
      </p:sp>
      <p:sp>
        <p:nvSpPr>
          <p:cNvPr id="14" name="Freeform: Shape 11">
            <a:extLst>
              <a:ext uri="{FF2B5EF4-FFF2-40B4-BE49-F238E27FC236}">
                <a16:creationId xmlns:a16="http://schemas.microsoft.com/office/drawing/2014/main" id="{E5D4DE6D-89C8-6FFF-287D-3F3BAD416CA1}"/>
              </a:ext>
              <a:ext uri="{C183D7F6-B498-43B3-948B-1728B52AA6E4}">
                <adec:decorative xmlns:adec="http://schemas.microsoft.com/office/drawing/2017/decorative" val="1"/>
              </a:ext>
            </a:extLst>
          </p:cNvPr>
          <p:cNvSpPr/>
          <p:nvPr/>
        </p:nvSpPr>
        <p:spPr>
          <a:xfrm>
            <a:off x="5974436" y="3694919"/>
            <a:ext cx="1637958" cy="187385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4">
              <a:lumMod val="60000"/>
              <a:lumOff val="40000"/>
              <a:alpha val="50196"/>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Posterama Text SemiBold"/>
              <a:ea typeface="+mn-ea"/>
              <a:cs typeface="+mn-cs"/>
            </a:endParaRPr>
          </a:p>
        </p:txBody>
      </p:sp>
      <p:pic>
        <p:nvPicPr>
          <p:cNvPr id="12" name="Picture Placeholder 11" descr="A group of people putting their fists together&#10;&#10;Description automatically generated">
            <a:extLst>
              <a:ext uri="{FF2B5EF4-FFF2-40B4-BE49-F238E27FC236}">
                <a16:creationId xmlns:a16="http://schemas.microsoft.com/office/drawing/2014/main" id="{2FCE2D80-70A9-1484-4878-3476A952AEEF}"/>
              </a:ext>
            </a:extLst>
          </p:cNvPr>
          <p:cNvPicPr>
            <a:picLocks noGrp="1" noChangeAspect="1"/>
          </p:cNvPicPr>
          <p:nvPr>
            <p:ph type="pic" sz="quarter" idx="47"/>
          </p:nvPr>
        </p:nvPicPr>
        <p:blipFill>
          <a:blip r:embed="rId3">
            <a:extLst>
              <a:ext uri="{837473B0-CC2E-450A-ABE3-18F120FF3D39}">
                <a1611:picAttrSrcUrl xmlns:a1611="http://schemas.microsoft.com/office/drawing/2016/11/main" r:id="rId4"/>
              </a:ext>
            </a:extLst>
          </a:blip>
          <a:srcRect l="21248" r="21248"/>
          <a:stretch>
            <a:fillRect/>
          </a:stretch>
        </p:blipFill>
        <p:spPr>
          <a:xfrm>
            <a:off x="5739501" y="483698"/>
            <a:ext cx="5121060" cy="5890604"/>
          </a:xfrm>
        </p:spPr>
      </p:pic>
      <p:sp>
        <p:nvSpPr>
          <p:cNvPr id="13" name="TextBox 12">
            <a:extLst>
              <a:ext uri="{FF2B5EF4-FFF2-40B4-BE49-F238E27FC236}">
                <a16:creationId xmlns:a16="http://schemas.microsoft.com/office/drawing/2014/main" id="{5BA09C76-FFE1-673A-15BE-1EC62908FFE3}"/>
              </a:ext>
            </a:extLst>
          </p:cNvPr>
          <p:cNvSpPr txBox="1"/>
          <p:nvPr/>
        </p:nvSpPr>
        <p:spPr>
          <a:xfrm>
            <a:off x="6259513" y="5905500"/>
            <a:ext cx="4405312" cy="230832"/>
          </a:xfrm>
          <a:prstGeom prst="rect">
            <a:avLst/>
          </a:prstGeom>
        </p:spPr>
        <p:txBody>
          <a:bodyPr wrap="square" rtlCol="0">
            <a:spAutoFit/>
          </a:bodyPr>
          <a:lstStyle/>
          <a:p>
            <a:r>
              <a:rPr lang="en-US" sz="900">
                <a:hlinkClick r:id="rId4" tooltip="https://usq.pressbooks.pub/traumainformedpractice/chapter/6-2-the-teacher-must-survive-self-care-and-managing-secondary-trauma/"/>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3898447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0919F-2CBF-FEC1-95A2-207CA5EC0447}"/>
            </a:ext>
          </a:extLst>
        </p:cNvPr>
        <p:cNvGrpSpPr/>
        <p:nvPr/>
      </p:nvGrpSpPr>
      <p:grpSpPr>
        <a:xfrm>
          <a:off x="0" y="0"/>
          <a:ext cx="0" cy="0"/>
          <a:chOff x="0" y="0"/>
          <a:chExt cx="0" cy="0"/>
        </a:xfrm>
      </p:grpSpPr>
      <p:sp>
        <p:nvSpPr>
          <p:cNvPr id="46" name="Title 45">
            <a:extLst>
              <a:ext uri="{FF2B5EF4-FFF2-40B4-BE49-F238E27FC236}">
                <a16:creationId xmlns:a16="http://schemas.microsoft.com/office/drawing/2014/main" id="{C14B2DF0-E237-FC47-4871-5B3B9B352E65}"/>
              </a:ext>
            </a:extLst>
          </p:cNvPr>
          <p:cNvSpPr>
            <a:spLocks noGrp="1"/>
          </p:cNvSpPr>
          <p:nvPr>
            <p:ph type="title"/>
          </p:nvPr>
        </p:nvSpPr>
        <p:spPr>
          <a:xfrm>
            <a:off x="484632" y="708622"/>
            <a:ext cx="5117162" cy="1325563"/>
          </a:xfrm>
        </p:spPr>
        <p:txBody>
          <a:bodyPr anchor="ctr">
            <a:normAutofit/>
          </a:bodyPr>
          <a:lstStyle/>
          <a:p>
            <a:r>
              <a:rPr lang="en-US"/>
              <a:t>Contributions</a:t>
            </a:r>
          </a:p>
        </p:txBody>
      </p:sp>
      <p:sp>
        <p:nvSpPr>
          <p:cNvPr id="19" name="Text Placeholder 18">
            <a:extLst>
              <a:ext uri="{FF2B5EF4-FFF2-40B4-BE49-F238E27FC236}">
                <a16:creationId xmlns:a16="http://schemas.microsoft.com/office/drawing/2014/main" id="{CE394757-22DE-D984-E9F9-C32F51605728}"/>
              </a:ext>
            </a:extLst>
          </p:cNvPr>
          <p:cNvSpPr>
            <a:spLocks noGrp="1"/>
          </p:cNvSpPr>
          <p:nvPr>
            <p:ph type="body" sz="quarter" idx="28"/>
          </p:nvPr>
        </p:nvSpPr>
        <p:spPr>
          <a:xfrm>
            <a:off x="509574" y="2211859"/>
            <a:ext cx="4853258" cy="3274737"/>
          </a:xfrm>
        </p:spPr>
        <p:txBody>
          <a:bodyPr>
            <a:normAutofit/>
          </a:bodyPr>
          <a:lstStyle/>
          <a:p>
            <a:r>
              <a:rPr lang="en-US" sz="2000"/>
              <a:t>When are you the most in flow?</a:t>
            </a:r>
          </a:p>
          <a:p>
            <a:r>
              <a:rPr lang="en-US" sz="2000"/>
              <a:t>What are you most proud of?</a:t>
            </a:r>
          </a:p>
          <a:p>
            <a:r>
              <a:rPr lang="en-US" sz="2000" err="1"/>
              <a:t>Sre</a:t>
            </a:r>
            <a:r>
              <a:rPr lang="en-US" sz="2000"/>
              <a:t> there tools or technology you use?</a:t>
            </a:r>
          </a:p>
          <a:p>
            <a:r>
              <a:rPr lang="en-US" sz="2000"/>
              <a:t>Do you know and remember a lot of important information? (Birthdays, history)</a:t>
            </a:r>
          </a:p>
          <a:p>
            <a:r>
              <a:rPr lang="en-US" sz="2000"/>
              <a:t>What do you prefer to spend your time doing?</a:t>
            </a:r>
          </a:p>
          <a:p>
            <a:endParaRPr lang="en-US"/>
          </a:p>
        </p:txBody>
      </p:sp>
      <p:sp>
        <p:nvSpPr>
          <p:cNvPr id="53" name="Footer Placeholder 4">
            <a:extLst>
              <a:ext uri="{FF2B5EF4-FFF2-40B4-BE49-F238E27FC236}">
                <a16:creationId xmlns:a16="http://schemas.microsoft.com/office/drawing/2014/main" id="{823D340A-BF83-6144-28A8-FDFD14432D36}"/>
              </a:ext>
            </a:extLst>
          </p:cNvPr>
          <p:cNvSpPr>
            <a:spLocks noGrp="1"/>
          </p:cNvSpPr>
          <p:nvPr>
            <p:ph type="ftr" sz="quarter" idx="52"/>
          </p:nvPr>
        </p:nvSpPr>
        <p:spPr>
          <a:xfrm>
            <a:off x="484632" y="6217920"/>
            <a:ext cx="4114800" cy="365125"/>
          </a:xfrm>
        </p:spPr>
        <p:txBody>
          <a:bodyPr anchor="ctr">
            <a:normAutofit/>
          </a:bodyPr>
          <a:lstStyle/>
          <a:p>
            <a:pPr>
              <a:spcAft>
                <a:spcPts val="600"/>
              </a:spcAft>
            </a:pPr>
            <a:r>
              <a:rPr lang="en-US"/>
              <a:t>Presentation title</a:t>
            </a:r>
          </a:p>
        </p:txBody>
      </p:sp>
      <p:sp>
        <p:nvSpPr>
          <p:cNvPr id="55" name="Slide Number Placeholder 5">
            <a:extLst>
              <a:ext uri="{FF2B5EF4-FFF2-40B4-BE49-F238E27FC236}">
                <a16:creationId xmlns:a16="http://schemas.microsoft.com/office/drawing/2014/main" id="{5A25F719-58C0-A69D-4D27-24EDE0E1C25C}"/>
              </a:ext>
            </a:extLst>
          </p:cNvPr>
          <p:cNvSpPr>
            <a:spLocks noGrp="1"/>
          </p:cNvSpPr>
          <p:nvPr>
            <p:ph type="sldNum" sz="quarter" idx="53"/>
          </p:nvPr>
        </p:nvSpPr>
        <p:spPr>
          <a:xfrm>
            <a:off x="11194169" y="6217920"/>
            <a:ext cx="458592" cy="365125"/>
          </a:xfrm>
        </p:spPr>
        <p:txBody>
          <a:bodyPr anchor="ctr">
            <a:normAutofit/>
          </a:bodyPr>
          <a:lstStyle/>
          <a:p>
            <a:pPr>
              <a:spcAft>
                <a:spcPts val="600"/>
              </a:spcAft>
            </a:pPr>
            <a:fld id="{47FEACEE-25B4-4A2D-B147-27296E36371D}" type="slidenum">
              <a:rPr lang="en-US" altLang="zh-CN" smtClean="0"/>
              <a:pPr>
                <a:spcAft>
                  <a:spcPts val="600"/>
                </a:spcAft>
              </a:pPr>
              <a:t>10</a:t>
            </a:fld>
            <a:endParaRPr lang="en-US" altLang="zh-CN"/>
          </a:p>
        </p:txBody>
      </p:sp>
      <p:pic>
        <p:nvPicPr>
          <p:cNvPr id="5" name="Picture Placeholder 4" descr="A person cooking food outside&#10;&#10;Description automatically generated">
            <a:extLst>
              <a:ext uri="{FF2B5EF4-FFF2-40B4-BE49-F238E27FC236}">
                <a16:creationId xmlns:a16="http://schemas.microsoft.com/office/drawing/2014/main" id="{6435427B-A416-9A0C-2001-B450D0EAAC86}"/>
              </a:ext>
            </a:extLst>
          </p:cNvPr>
          <p:cNvPicPr>
            <a:picLocks noGrp="1" noChangeAspect="1"/>
          </p:cNvPicPr>
          <p:nvPr>
            <p:ph type="pic" sz="quarter" idx="51"/>
          </p:nvPr>
        </p:nvPicPr>
        <p:blipFill>
          <a:blip r:embed="rId3">
            <a:extLst>
              <a:ext uri="{837473B0-CC2E-450A-ABE3-18F120FF3D39}">
                <a1611:picAttrSrcUrl xmlns:a1611="http://schemas.microsoft.com/office/drawing/2016/11/main" r:id="rId4"/>
              </a:ext>
            </a:extLst>
          </a:blip>
          <a:srcRect l="18910" r="18910"/>
          <a:stretch>
            <a:fillRect/>
          </a:stretch>
        </p:blipFill>
        <p:spPr/>
      </p:pic>
    </p:spTree>
    <p:extLst>
      <p:ext uri="{BB962C8B-B14F-4D97-AF65-F5344CB8AC3E}">
        <p14:creationId xmlns:p14="http://schemas.microsoft.com/office/powerpoint/2010/main" val="1777184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43789-AC55-F7B1-9A22-9C521568DA39}"/>
            </a:ext>
          </a:extLst>
        </p:cNvPr>
        <p:cNvGrpSpPr/>
        <p:nvPr/>
      </p:nvGrpSpPr>
      <p:grpSpPr>
        <a:xfrm>
          <a:off x="0" y="0"/>
          <a:ext cx="0" cy="0"/>
          <a:chOff x="0" y="0"/>
          <a:chExt cx="0" cy="0"/>
        </a:xfrm>
      </p:grpSpPr>
      <p:sp>
        <p:nvSpPr>
          <p:cNvPr id="46" name="Title 45">
            <a:extLst>
              <a:ext uri="{FF2B5EF4-FFF2-40B4-BE49-F238E27FC236}">
                <a16:creationId xmlns:a16="http://schemas.microsoft.com/office/drawing/2014/main" id="{D1EED942-61B6-D832-CDF8-7FB02DCD12BB}"/>
              </a:ext>
            </a:extLst>
          </p:cNvPr>
          <p:cNvSpPr>
            <a:spLocks noGrp="1"/>
          </p:cNvSpPr>
          <p:nvPr>
            <p:ph type="title"/>
          </p:nvPr>
        </p:nvSpPr>
        <p:spPr>
          <a:xfrm>
            <a:off x="484632" y="708622"/>
            <a:ext cx="5117162" cy="1325563"/>
          </a:xfrm>
        </p:spPr>
        <p:txBody>
          <a:bodyPr anchor="ctr">
            <a:normAutofit fontScale="90000"/>
          </a:bodyPr>
          <a:lstStyle/>
          <a:p>
            <a:r>
              <a:rPr lang="en-US"/>
              <a:t>Going Where it Makes Sense- Preferences</a:t>
            </a:r>
          </a:p>
        </p:txBody>
      </p:sp>
      <p:sp>
        <p:nvSpPr>
          <p:cNvPr id="19" name="Text Placeholder 18">
            <a:extLst>
              <a:ext uri="{FF2B5EF4-FFF2-40B4-BE49-F238E27FC236}">
                <a16:creationId xmlns:a16="http://schemas.microsoft.com/office/drawing/2014/main" id="{E120F200-95C6-7B7C-7ADF-F303CC69A59C}"/>
              </a:ext>
            </a:extLst>
          </p:cNvPr>
          <p:cNvSpPr>
            <a:spLocks noGrp="1"/>
          </p:cNvSpPr>
          <p:nvPr>
            <p:ph type="body" sz="quarter" idx="28"/>
          </p:nvPr>
        </p:nvSpPr>
        <p:spPr>
          <a:xfrm>
            <a:off x="345989" y="2034185"/>
            <a:ext cx="5280747" cy="4115193"/>
          </a:xfrm>
        </p:spPr>
        <p:txBody>
          <a:bodyPr>
            <a:normAutofit/>
          </a:bodyPr>
          <a:lstStyle/>
          <a:p>
            <a:r>
              <a:rPr lang="en-US" sz="2000"/>
              <a:t>What are the types of environments you prefer to be in?</a:t>
            </a:r>
          </a:p>
          <a:p>
            <a:r>
              <a:rPr lang="en-US" sz="2000"/>
              <a:t>What time of day are you at your best?</a:t>
            </a:r>
          </a:p>
          <a:p>
            <a:r>
              <a:rPr lang="en-US" sz="2000"/>
              <a:t>How do your learn best?</a:t>
            </a:r>
          </a:p>
          <a:p>
            <a:r>
              <a:rPr lang="en-US" sz="2000"/>
              <a:t>What are some tasks you would like to try?</a:t>
            </a:r>
          </a:p>
          <a:p>
            <a:r>
              <a:rPr lang="en-US" sz="2000"/>
              <a:t>What about health-related concerns?</a:t>
            </a:r>
          </a:p>
          <a:p>
            <a:r>
              <a:rPr lang="en-US" sz="2000"/>
              <a:t>Transportation- how does that impact where/when you work?</a:t>
            </a:r>
          </a:p>
          <a:p>
            <a:endParaRPr lang="en-US"/>
          </a:p>
        </p:txBody>
      </p:sp>
      <p:sp>
        <p:nvSpPr>
          <p:cNvPr id="53" name="Footer Placeholder 4">
            <a:extLst>
              <a:ext uri="{FF2B5EF4-FFF2-40B4-BE49-F238E27FC236}">
                <a16:creationId xmlns:a16="http://schemas.microsoft.com/office/drawing/2014/main" id="{C12F7058-1DDA-80F9-FB68-8F8DA350A967}"/>
              </a:ext>
            </a:extLst>
          </p:cNvPr>
          <p:cNvSpPr>
            <a:spLocks noGrp="1"/>
          </p:cNvSpPr>
          <p:nvPr>
            <p:ph type="ftr" sz="quarter" idx="52"/>
          </p:nvPr>
        </p:nvSpPr>
        <p:spPr>
          <a:xfrm>
            <a:off x="484632" y="6217920"/>
            <a:ext cx="4114800" cy="365125"/>
          </a:xfrm>
        </p:spPr>
        <p:txBody>
          <a:bodyPr anchor="ctr">
            <a:normAutofit/>
          </a:bodyPr>
          <a:lstStyle/>
          <a:p>
            <a:pPr>
              <a:spcAft>
                <a:spcPts val="600"/>
              </a:spcAft>
            </a:pPr>
            <a:r>
              <a:rPr lang="en-US"/>
              <a:t>Presentation title</a:t>
            </a:r>
          </a:p>
        </p:txBody>
      </p:sp>
      <p:sp>
        <p:nvSpPr>
          <p:cNvPr id="55" name="Slide Number Placeholder 5">
            <a:extLst>
              <a:ext uri="{FF2B5EF4-FFF2-40B4-BE49-F238E27FC236}">
                <a16:creationId xmlns:a16="http://schemas.microsoft.com/office/drawing/2014/main" id="{B7FBF250-A642-5D04-475B-341E6B76458A}"/>
              </a:ext>
            </a:extLst>
          </p:cNvPr>
          <p:cNvSpPr>
            <a:spLocks noGrp="1"/>
          </p:cNvSpPr>
          <p:nvPr>
            <p:ph type="sldNum" sz="quarter" idx="53"/>
          </p:nvPr>
        </p:nvSpPr>
        <p:spPr>
          <a:xfrm>
            <a:off x="11194169" y="6217920"/>
            <a:ext cx="458592" cy="365125"/>
          </a:xfrm>
        </p:spPr>
        <p:txBody>
          <a:bodyPr anchor="ctr">
            <a:normAutofit/>
          </a:bodyPr>
          <a:lstStyle/>
          <a:p>
            <a:pPr>
              <a:spcAft>
                <a:spcPts val="600"/>
              </a:spcAft>
            </a:pPr>
            <a:fld id="{47FEACEE-25B4-4A2D-B147-27296E36371D}" type="slidenum">
              <a:rPr lang="en-US" altLang="zh-CN" smtClean="0"/>
              <a:pPr>
                <a:spcAft>
                  <a:spcPts val="600"/>
                </a:spcAft>
              </a:pPr>
              <a:t>11</a:t>
            </a:fld>
            <a:endParaRPr lang="en-US" altLang="zh-CN"/>
          </a:p>
        </p:txBody>
      </p:sp>
      <p:pic>
        <p:nvPicPr>
          <p:cNvPr id="11" name="Picture Placeholder 10" descr="A person sitting on a rock looking at a map&#10;&#10;Description automatically generated">
            <a:extLst>
              <a:ext uri="{FF2B5EF4-FFF2-40B4-BE49-F238E27FC236}">
                <a16:creationId xmlns:a16="http://schemas.microsoft.com/office/drawing/2014/main" id="{E513E8E7-FEF7-0CB1-4284-6EE539A869EB}"/>
              </a:ext>
            </a:extLst>
          </p:cNvPr>
          <p:cNvPicPr>
            <a:picLocks noGrp="1" noChangeAspect="1"/>
          </p:cNvPicPr>
          <p:nvPr>
            <p:ph type="pic" sz="quarter" idx="51"/>
          </p:nvPr>
        </p:nvPicPr>
        <p:blipFill>
          <a:blip r:embed="rId3">
            <a:extLst>
              <a:ext uri="{837473B0-CC2E-450A-ABE3-18F120FF3D39}">
                <a1611:picAttrSrcUrl xmlns:a1611="http://schemas.microsoft.com/office/drawing/2016/11/main" r:id="rId4"/>
              </a:ext>
            </a:extLst>
          </a:blip>
          <a:srcRect l="18696" r="18696"/>
          <a:stretch>
            <a:fillRect/>
          </a:stretch>
        </p:blipFill>
        <p:spPr/>
      </p:pic>
      <p:sp>
        <p:nvSpPr>
          <p:cNvPr id="12" name="TextBox 11">
            <a:extLst>
              <a:ext uri="{FF2B5EF4-FFF2-40B4-BE49-F238E27FC236}">
                <a16:creationId xmlns:a16="http://schemas.microsoft.com/office/drawing/2014/main" id="{38A9B3F9-6490-F8D4-C9D5-0938F2C9F923}"/>
              </a:ext>
            </a:extLst>
          </p:cNvPr>
          <p:cNvSpPr txBox="1"/>
          <p:nvPr/>
        </p:nvSpPr>
        <p:spPr>
          <a:xfrm>
            <a:off x="5745001" y="6858000"/>
            <a:ext cx="6446999" cy="230832"/>
          </a:xfrm>
          <a:prstGeom prst="rect">
            <a:avLst/>
          </a:prstGeom>
        </p:spPr>
        <p:txBody>
          <a:bodyPr wrap="square" rtlCol="0">
            <a:spAutoFit/>
          </a:bodyPr>
          <a:lstStyle/>
          <a:p>
            <a:r>
              <a:rPr lang="en-US" sz="900">
                <a:hlinkClick r:id="rId4" tooltip="http://www.flickr.com/photos/sakeeb/6027869592/"/>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2577034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4F6C0-D8D2-6A9F-0F93-2E5A9BE2F1CE}"/>
            </a:ext>
          </a:extLst>
        </p:cNvPr>
        <p:cNvGrpSpPr/>
        <p:nvPr/>
      </p:nvGrpSpPr>
      <p:grpSpPr>
        <a:xfrm>
          <a:off x="0" y="0"/>
          <a:ext cx="0" cy="0"/>
          <a:chOff x="0" y="0"/>
          <a:chExt cx="0" cy="0"/>
        </a:xfrm>
      </p:grpSpPr>
      <p:sp>
        <p:nvSpPr>
          <p:cNvPr id="46" name="Title 45">
            <a:extLst>
              <a:ext uri="{FF2B5EF4-FFF2-40B4-BE49-F238E27FC236}">
                <a16:creationId xmlns:a16="http://schemas.microsoft.com/office/drawing/2014/main" id="{7647ED57-C221-E245-F1F6-0E064848879D}"/>
              </a:ext>
            </a:extLst>
          </p:cNvPr>
          <p:cNvSpPr>
            <a:spLocks noGrp="1"/>
          </p:cNvSpPr>
          <p:nvPr>
            <p:ph type="title"/>
          </p:nvPr>
        </p:nvSpPr>
        <p:spPr>
          <a:xfrm>
            <a:off x="484631" y="274956"/>
            <a:ext cx="5508396" cy="2023402"/>
          </a:xfrm>
        </p:spPr>
        <p:txBody>
          <a:bodyPr anchor="ctr">
            <a:normAutofit fontScale="90000"/>
          </a:bodyPr>
          <a:lstStyle/>
          <a:p>
            <a:r>
              <a:rPr lang="en-US"/>
              <a:t>Going Where it Makes Sense- Vocational Themes</a:t>
            </a:r>
            <a:br>
              <a:rPr lang="en-US"/>
            </a:br>
            <a:endParaRPr lang="en-US"/>
          </a:p>
        </p:txBody>
      </p:sp>
      <p:sp>
        <p:nvSpPr>
          <p:cNvPr id="19" name="Text Placeholder 18">
            <a:extLst>
              <a:ext uri="{FF2B5EF4-FFF2-40B4-BE49-F238E27FC236}">
                <a16:creationId xmlns:a16="http://schemas.microsoft.com/office/drawing/2014/main" id="{26B90DCD-AB2D-247B-0601-F53F3A174F19}"/>
              </a:ext>
            </a:extLst>
          </p:cNvPr>
          <p:cNvSpPr>
            <a:spLocks noGrp="1"/>
          </p:cNvSpPr>
          <p:nvPr>
            <p:ph type="body" sz="quarter" idx="28"/>
          </p:nvPr>
        </p:nvSpPr>
        <p:spPr>
          <a:xfrm>
            <a:off x="509574" y="2211859"/>
            <a:ext cx="4853258" cy="3274737"/>
          </a:xfrm>
        </p:spPr>
        <p:txBody>
          <a:bodyPr>
            <a:normAutofit/>
          </a:bodyPr>
          <a:lstStyle/>
          <a:p>
            <a:r>
              <a:rPr lang="en-US" sz="2000"/>
              <a:t>When are you the most in flow?</a:t>
            </a:r>
          </a:p>
          <a:p>
            <a:r>
              <a:rPr lang="en-US" sz="2000"/>
              <a:t>What are you most proud of?</a:t>
            </a:r>
          </a:p>
          <a:p>
            <a:r>
              <a:rPr lang="en-US" sz="2000" err="1"/>
              <a:t>Sre</a:t>
            </a:r>
            <a:r>
              <a:rPr lang="en-US" sz="2000"/>
              <a:t> there tools or technology you use?</a:t>
            </a:r>
          </a:p>
          <a:p>
            <a:r>
              <a:rPr lang="en-US" sz="2000"/>
              <a:t>Do you know and remember a lot of important information? (Birthdays, history)</a:t>
            </a:r>
          </a:p>
          <a:p>
            <a:r>
              <a:rPr lang="en-US" sz="2000"/>
              <a:t>What do you prefer to spend your time doing?</a:t>
            </a:r>
          </a:p>
          <a:p>
            <a:endParaRPr lang="en-US"/>
          </a:p>
        </p:txBody>
      </p:sp>
      <p:sp>
        <p:nvSpPr>
          <p:cNvPr id="53" name="Footer Placeholder 4">
            <a:extLst>
              <a:ext uri="{FF2B5EF4-FFF2-40B4-BE49-F238E27FC236}">
                <a16:creationId xmlns:a16="http://schemas.microsoft.com/office/drawing/2014/main" id="{86B6570A-B536-47CF-FB4E-50B4D2A1F116}"/>
              </a:ext>
            </a:extLst>
          </p:cNvPr>
          <p:cNvSpPr>
            <a:spLocks noGrp="1"/>
          </p:cNvSpPr>
          <p:nvPr>
            <p:ph type="ftr" sz="quarter" idx="52"/>
          </p:nvPr>
        </p:nvSpPr>
        <p:spPr>
          <a:xfrm>
            <a:off x="484632" y="6217920"/>
            <a:ext cx="4114800" cy="365125"/>
          </a:xfrm>
        </p:spPr>
        <p:txBody>
          <a:bodyPr anchor="ctr">
            <a:normAutofit/>
          </a:bodyPr>
          <a:lstStyle/>
          <a:p>
            <a:pPr>
              <a:spcAft>
                <a:spcPts val="600"/>
              </a:spcAft>
            </a:pPr>
            <a:r>
              <a:rPr lang="en-US"/>
              <a:t>Presentation title</a:t>
            </a:r>
          </a:p>
        </p:txBody>
      </p:sp>
      <p:sp>
        <p:nvSpPr>
          <p:cNvPr id="55" name="Slide Number Placeholder 5">
            <a:extLst>
              <a:ext uri="{FF2B5EF4-FFF2-40B4-BE49-F238E27FC236}">
                <a16:creationId xmlns:a16="http://schemas.microsoft.com/office/drawing/2014/main" id="{B6CD51B7-AAE7-DBFF-92EE-55D6ED8960A8}"/>
              </a:ext>
            </a:extLst>
          </p:cNvPr>
          <p:cNvSpPr>
            <a:spLocks noGrp="1"/>
          </p:cNvSpPr>
          <p:nvPr>
            <p:ph type="sldNum" sz="quarter" idx="53"/>
          </p:nvPr>
        </p:nvSpPr>
        <p:spPr>
          <a:xfrm>
            <a:off x="11194169" y="6217920"/>
            <a:ext cx="458592" cy="365125"/>
          </a:xfrm>
        </p:spPr>
        <p:txBody>
          <a:bodyPr anchor="ctr">
            <a:normAutofit/>
          </a:bodyPr>
          <a:lstStyle/>
          <a:p>
            <a:pPr>
              <a:spcAft>
                <a:spcPts val="600"/>
              </a:spcAft>
            </a:pPr>
            <a:fld id="{47FEACEE-25B4-4A2D-B147-27296E36371D}" type="slidenum">
              <a:rPr lang="en-US" altLang="zh-CN" smtClean="0"/>
              <a:pPr>
                <a:spcAft>
                  <a:spcPts val="600"/>
                </a:spcAft>
              </a:pPr>
              <a:t>12</a:t>
            </a:fld>
            <a:endParaRPr lang="en-US" altLang="zh-CN"/>
          </a:p>
        </p:txBody>
      </p:sp>
      <p:pic>
        <p:nvPicPr>
          <p:cNvPr id="3" name="Graphic 2" descr="Badge Tm outline">
            <a:extLst>
              <a:ext uri="{FF2B5EF4-FFF2-40B4-BE49-F238E27FC236}">
                <a16:creationId xmlns:a16="http://schemas.microsoft.com/office/drawing/2014/main" id="{E32CDE3A-03A3-8DA1-69CE-B82BA22CEB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84832" y="1480535"/>
            <a:ext cx="365662" cy="365662"/>
          </a:xfrm>
          <a:prstGeom prst="rect">
            <a:avLst/>
          </a:prstGeom>
        </p:spPr>
      </p:pic>
      <p:pic>
        <p:nvPicPr>
          <p:cNvPr id="7" name="image2.jpeg">
            <a:extLst>
              <a:ext uri="{FF2B5EF4-FFF2-40B4-BE49-F238E27FC236}">
                <a16:creationId xmlns:a16="http://schemas.microsoft.com/office/drawing/2014/main" id="{7FE90CA3-CD40-F51E-E913-956AFF226109}"/>
              </a:ext>
            </a:extLst>
          </p:cNvPr>
          <p:cNvPicPr>
            <a:picLocks noGrp="1" noChangeAspect="1"/>
          </p:cNvPicPr>
          <p:nvPr>
            <p:ph type="pic" sz="quarter" idx="51"/>
          </p:nvPr>
        </p:nvPicPr>
        <p:blipFill rotWithShape="1">
          <a:blip r:embed="rId5" cstate="print"/>
          <a:srcRect t="15120" b="8900"/>
          <a:stretch/>
        </p:blipFill>
        <p:spPr>
          <a:xfrm>
            <a:off x="5902412" y="580964"/>
            <a:ext cx="5993025" cy="5585253"/>
          </a:xfrm>
          <a:prstGeom prst="rect">
            <a:avLst/>
          </a:prstGeom>
        </p:spPr>
      </p:pic>
    </p:spTree>
    <p:extLst>
      <p:ext uri="{BB962C8B-B14F-4D97-AF65-F5344CB8AC3E}">
        <p14:creationId xmlns:p14="http://schemas.microsoft.com/office/powerpoint/2010/main" val="3657129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83DE27-C267-AEC5-26F0-2FD94023F229}"/>
              </a:ext>
            </a:extLst>
          </p:cNvPr>
          <p:cNvSpPr>
            <a:spLocks noGrp="1"/>
          </p:cNvSpPr>
          <p:nvPr>
            <p:ph type="title"/>
          </p:nvPr>
        </p:nvSpPr>
        <p:spPr/>
        <p:txBody>
          <a:bodyPr/>
          <a:lstStyle/>
          <a:p>
            <a:r>
              <a:rPr lang="en-US"/>
              <a:t>Common Vocational Themes</a:t>
            </a:r>
          </a:p>
        </p:txBody>
      </p:sp>
      <p:graphicFrame>
        <p:nvGraphicFramePr>
          <p:cNvPr id="13" name="Table Placeholder 12">
            <a:extLst>
              <a:ext uri="{FF2B5EF4-FFF2-40B4-BE49-F238E27FC236}">
                <a16:creationId xmlns:a16="http://schemas.microsoft.com/office/drawing/2014/main" id="{E8CB2BC0-09B3-2458-F84F-2D1A75EDB87E}"/>
              </a:ext>
            </a:extLst>
          </p:cNvPr>
          <p:cNvGraphicFramePr>
            <a:graphicFrameLocks noGrp="1"/>
          </p:cNvGraphicFramePr>
          <p:nvPr>
            <p:ph type="tbl" sz="quarter" idx="27"/>
            <p:extLst>
              <p:ext uri="{D42A27DB-BD31-4B8C-83A1-F6EECF244321}">
                <p14:modId xmlns:p14="http://schemas.microsoft.com/office/powerpoint/2010/main" val="1237114601"/>
              </p:ext>
            </p:extLst>
          </p:nvPr>
        </p:nvGraphicFramePr>
        <p:xfrm>
          <a:off x="533217" y="1844364"/>
          <a:ext cx="10890248" cy="3505200"/>
        </p:xfrm>
        <a:graphic>
          <a:graphicData uri="http://schemas.openxmlformats.org/drawingml/2006/table">
            <a:tbl>
              <a:tblPr firstRow="1" bandRow="1">
                <a:tableStyleId>{22838BEF-8BB2-4498-84A7-C5851F593DF1}</a:tableStyleId>
              </a:tblPr>
              <a:tblGrid>
                <a:gridCol w="2722562">
                  <a:extLst>
                    <a:ext uri="{9D8B030D-6E8A-4147-A177-3AD203B41FA5}">
                      <a16:colId xmlns:a16="http://schemas.microsoft.com/office/drawing/2014/main" val="1383518057"/>
                    </a:ext>
                  </a:extLst>
                </a:gridCol>
                <a:gridCol w="2722562">
                  <a:extLst>
                    <a:ext uri="{9D8B030D-6E8A-4147-A177-3AD203B41FA5}">
                      <a16:colId xmlns:a16="http://schemas.microsoft.com/office/drawing/2014/main" val="702859100"/>
                    </a:ext>
                  </a:extLst>
                </a:gridCol>
                <a:gridCol w="2722562">
                  <a:extLst>
                    <a:ext uri="{9D8B030D-6E8A-4147-A177-3AD203B41FA5}">
                      <a16:colId xmlns:a16="http://schemas.microsoft.com/office/drawing/2014/main" val="2586517167"/>
                    </a:ext>
                  </a:extLst>
                </a:gridCol>
                <a:gridCol w="2722562">
                  <a:extLst>
                    <a:ext uri="{9D8B030D-6E8A-4147-A177-3AD203B41FA5}">
                      <a16:colId xmlns:a16="http://schemas.microsoft.com/office/drawing/2014/main" val="787715831"/>
                    </a:ext>
                  </a:extLst>
                </a:gridCol>
              </a:tblGrid>
              <a:tr h="370840">
                <a:tc>
                  <a:txBody>
                    <a:bodyPr/>
                    <a:lstStyle/>
                    <a:p>
                      <a:r>
                        <a:rPr lang="en-US"/>
                        <a:t>Organization</a:t>
                      </a:r>
                    </a:p>
                  </a:txBody>
                  <a:tcPr/>
                </a:tc>
                <a:tc>
                  <a:txBody>
                    <a:bodyPr/>
                    <a:lstStyle/>
                    <a:p>
                      <a:r>
                        <a:rPr lang="en-US"/>
                        <a:t>Military</a:t>
                      </a:r>
                    </a:p>
                  </a:txBody>
                  <a:tcPr/>
                </a:tc>
                <a:tc>
                  <a:txBody>
                    <a:bodyPr/>
                    <a:lstStyle/>
                    <a:p>
                      <a:r>
                        <a:rPr lang="en-US"/>
                        <a:t>Athletics/Recreation</a:t>
                      </a:r>
                    </a:p>
                  </a:txBody>
                  <a:tcPr/>
                </a:tc>
                <a:tc>
                  <a:txBody>
                    <a:bodyPr/>
                    <a:lstStyle/>
                    <a:p>
                      <a:r>
                        <a:rPr lang="en-US"/>
                        <a:t>Water</a:t>
                      </a:r>
                    </a:p>
                  </a:txBody>
                  <a:tcPr/>
                </a:tc>
                <a:extLst>
                  <a:ext uri="{0D108BD9-81ED-4DB2-BD59-A6C34878D82A}">
                    <a16:rowId xmlns:a16="http://schemas.microsoft.com/office/drawing/2014/main" val="3850476630"/>
                  </a:ext>
                </a:extLst>
              </a:tr>
              <a:tr h="370840">
                <a:tc>
                  <a:txBody>
                    <a:bodyPr/>
                    <a:lstStyle/>
                    <a:p>
                      <a:r>
                        <a:rPr lang="en-US"/>
                        <a:t>Agriculture</a:t>
                      </a:r>
                    </a:p>
                  </a:txBody>
                  <a:tcPr/>
                </a:tc>
                <a:tc>
                  <a:txBody>
                    <a:bodyPr/>
                    <a:lstStyle/>
                    <a:p>
                      <a:r>
                        <a:rPr lang="en-US"/>
                        <a:t>Logistics</a:t>
                      </a:r>
                    </a:p>
                  </a:txBody>
                  <a:tcPr/>
                </a:tc>
                <a:tc>
                  <a:txBody>
                    <a:bodyPr/>
                    <a:lstStyle/>
                    <a:p>
                      <a:r>
                        <a:rPr lang="en-US"/>
                        <a:t>Culinary</a:t>
                      </a:r>
                    </a:p>
                  </a:txBody>
                  <a:tcPr/>
                </a:tc>
                <a:tc>
                  <a:txBody>
                    <a:bodyPr/>
                    <a:lstStyle/>
                    <a:p>
                      <a:r>
                        <a:rPr lang="en-US"/>
                        <a:t>Medicine/Health Care</a:t>
                      </a:r>
                    </a:p>
                  </a:txBody>
                  <a:tcPr/>
                </a:tc>
                <a:extLst>
                  <a:ext uri="{0D108BD9-81ED-4DB2-BD59-A6C34878D82A}">
                    <a16:rowId xmlns:a16="http://schemas.microsoft.com/office/drawing/2014/main" val="2792572483"/>
                  </a:ext>
                </a:extLst>
              </a:tr>
              <a:tr h="370840">
                <a:tc>
                  <a:txBody>
                    <a:bodyPr/>
                    <a:lstStyle/>
                    <a:p>
                      <a:r>
                        <a:rPr lang="en-US"/>
                        <a:t>Construction</a:t>
                      </a:r>
                    </a:p>
                  </a:txBody>
                  <a:tcPr/>
                </a:tc>
                <a:tc>
                  <a:txBody>
                    <a:bodyPr/>
                    <a:lstStyle/>
                    <a:p>
                      <a:r>
                        <a:rPr lang="en-US" err="1"/>
                        <a:t>Curiousity</a:t>
                      </a:r>
                      <a:r>
                        <a:rPr lang="en-US"/>
                        <a:t>/Problem Solving</a:t>
                      </a:r>
                    </a:p>
                  </a:txBody>
                  <a:tcPr/>
                </a:tc>
                <a:tc>
                  <a:txBody>
                    <a:bodyPr/>
                    <a:lstStyle/>
                    <a:p>
                      <a:r>
                        <a:rPr lang="en-US"/>
                        <a:t>Art</a:t>
                      </a:r>
                    </a:p>
                  </a:txBody>
                  <a:tcPr/>
                </a:tc>
                <a:tc>
                  <a:txBody>
                    <a:bodyPr/>
                    <a:lstStyle/>
                    <a:p>
                      <a:r>
                        <a:rPr lang="en-US"/>
                        <a:t>Technology/Computers</a:t>
                      </a:r>
                    </a:p>
                  </a:txBody>
                  <a:tcPr/>
                </a:tc>
                <a:extLst>
                  <a:ext uri="{0D108BD9-81ED-4DB2-BD59-A6C34878D82A}">
                    <a16:rowId xmlns:a16="http://schemas.microsoft.com/office/drawing/2014/main" val="253805580"/>
                  </a:ext>
                </a:extLst>
              </a:tr>
              <a:tr h="370840">
                <a:tc>
                  <a:txBody>
                    <a:bodyPr/>
                    <a:lstStyle/>
                    <a:p>
                      <a:r>
                        <a:rPr lang="en-US"/>
                        <a:t>Mechanical</a:t>
                      </a:r>
                    </a:p>
                  </a:txBody>
                  <a:tcPr/>
                </a:tc>
                <a:tc>
                  <a:txBody>
                    <a:bodyPr/>
                    <a:lstStyle/>
                    <a:p>
                      <a:r>
                        <a:rPr lang="en-US"/>
                        <a:t>Science</a:t>
                      </a:r>
                    </a:p>
                  </a:txBody>
                  <a:tcPr/>
                </a:tc>
                <a:tc>
                  <a:txBody>
                    <a:bodyPr/>
                    <a:lstStyle/>
                    <a:p>
                      <a:r>
                        <a:rPr lang="en-US"/>
                        <a:t>Fashion</a:t>
                      </a:r>
                    </a:p>
                  </a:txBody>
                  <a:tcPr/>
                </a:tc>
                <a:tc>
                  <a:txBody>
                    <a:bodyPr/>
                    <a:lstStyle/>
                    <a:p>
                      <a:r>
                        <a:rPr lang="en-US"/>
                        <a:t>Communications</a:t>
                      </a:r>
                    </a:p>
                  </a:txBody>
                  <a:tcPr/>
                </a:tc>
                <a:extLst>
                  <a:ext uri="{0D108BD9-81ED-4DB2-BD59-A6C34878D82A}">
                    <a16:rowId xmlns:a16="http://schemas.microsoft.com/office/drawing/2014/main" val="1427402570"/>
                  </a:ext>
                </a:extLst>
              </a:tr>
              <a:tr h="370840">
                <a:tc>
                  <a:txBody>
                    <a:bodyPr/>
                    <a:lstStyle/>
                    <a:p>
                      <a:r>
                        <a:rPr lang="en-US"/>
                        <a:t>Transportation</a:t>
                      </a:r>
                    </a:p>
                  </a:txBody>
                  <a:tcPr/>
                </a:tc>
                <a:tc>
                  <a:txBody>
                    <a:bodyPr/>
                    <a:lstStyle/>
                    <a:p>
                      <a:r>
                        <a:rPr lang="en-US"/>
                        <a:t>Religion/Spirituality</a:t>
                      </a:r>
                    </a:p>
                  </a:txBody>
                  <a:tcPr/>
                </a:tc>
                <a:tc>
                  <a:txBody>
                    <a:bodyPr/>
                    <a:lstStyle/>
                    <a:p>
                      <a:r>
                        <a:rPr lang="en-US"/>
                        <a:t>History</a:t>
                      </a:r>
                    </a:p>
                  </a:txBody>
                  <a:tcPr/>
                </a:tc>
                <a:tc>
                  <a:txBody>
                    <a:bodyPr/>
                    <a:lstStyle/>
                    <a:p>
                      <a:r>
                        <a:rPr lang="en-US"/>
                        <a:t>Geography</a:t>
                      </a:r>
                    </a:p>
                  </a:txBody>
                  <a:tcPr/>
                </a:tc>
                <a:extLst>
                  <a:ext uri="{0D108BD9-81ED-4DB2-BD59-A6C34878D82A}">
                    <a16:rowId xmlns:a16="http://schemas.microsoft.com/office/drawing/2014/main" val="2197362126"/>
                  </a:ext>
                </a:extLst>
              </a:tr>
              <a:tr h="370840">
                <a:tc>
                  <a:txBody>
                    <a:bodyPr/>
                    <a:lstStyle/>
                    <a:p>
                      <a:r>
                        <a:rPr lang="en-US"/>
                        <a:t>Cleanliness</a:t>
                      </a:r>
                    </a:p>
                  </a:txBody>
                  <a:tcPr/>
                </a:tc>
                <a:tc>
                  <a:txBody>
                    <a:bodyPr/>
                    <a:lstStyle/>
                    <a:p>
                      <a:r>
                        <a:rPr lang="en-US"/>
                        <a:t>Children</a:t>
                      </a:r>
                    </a:p>
                  </a:txBody>
                  <a:tcPr/>
                </a:tc>
                <a:tc>
                  <a:txBody>
                    <a:bodyPr/>
                    <a:lstStyle/>
                    <a:p>
                      <a:r>
                        <a:rPr lang="en-US"/>
                        <a:t>Politics</a:t>
                      </a:r>
                    </a:p>
                  </a:txBody>
                  <a:tcPr/>
                </a:tc>
                <a:tc>
                  <a:txBody>
                    <a:bodyPr/>
                    <a:lstStyle/>
                    <a:p>
                      <a:r>
                        <a:rPr lang="en-US"/>
                        <a:t>Leadership</a:t>
                      </a:r>
                    </a:p>
                  </a:txBody>
                  <a:tcPr/>
                </a:tc>
                <a:extLst>
                  <a:ext uri="{0D108BD9-81ED-4DB2-BD59-A6C34878D82A}">
                    <a16:rowId xmlns:a16="http://schemas.microsoft.com/office/drawing/2014/main" val="2145502033"/>
                  </a:ext>
                </a:extLst>
              </a:tr>
              <a:tr h="370840">
                <a:tc>
                  <a:txBody>
                    <a:bodyPr/>
                    <a:lstStyle/>
                    <a:p>
                      <a:r>
                        <a:rPr lang="en-US"/>
                        <a:t>Entertainment</a:t>
                      </a:r>
                    </a:p>
                  </a:txBody>
                  <a:tcPr/>
                </a:tc>
                <a:tc>
                  <a:txBody>
                    <a:bodyPr/>
                    <a:lstStyle/>
                    <a:p>
                      <a:r>
                        <a:rPr lang="en-US"/>
                        <a:t>Advocacy</a:t>
                      </a:r>
                    </a:p>
                  </a:txBody>
                  <a:tcPr/>
                </a:tc>
                <a:tc>
                  <a:txBody>
                    <a:bodyPr/>
                    <a:lstStyle/>
                    <a:p>
                      <a:r>
                        <a:rPr lang="en-US"/>
                        <a:t>Travel</a:t>
                      </a:r>
                    </a:p>
                  </a:txBody>
                  <a:tcPr/>
                </a:tc>
                <a:tc>
                  <a:txBody>
                    <a:bodyPr/>
                    <a:lstStyle/>
                    <a:p>
                      <a:endParaRPr lang="en-US"/>
                    </a:p>
                  </a:txBody>
                  <a:tcPr/>
                </a:tc>
                <a:extLst>
                  <a:ext uri="{0D108BD9-81ED-4DB2-BD59-A6C34878D82A}">
                    <a16:rowId xmlns:a16="http://schemas.microsoft.com/office/drawing/2014/main" val="3284391329"/>
                  </a:ext>
                </a:extLst>
              </a:tr>
              <a:tr h="370840">
                <a:tc>
                  <a:txBody>
                    <a:bodyPr/>
                    <a:lstStyle/>
                    <a:p>
                      <a:r>
                        <a:rPr lang="en-US"/>
                        <a:t>Customer Service/Hospitality</a:t>
                      </a:r>
                    </a:p>
                  </a:txBody>
                  <a:tcPr/>
                </a:tc>
                <a:tc>
                  <a:txBody>
                    <a:bodyPr/>
                    <a:lstStyle/>
                    <a:p>
                      <a:r>
                        <a:rPr lang="en-US"/>
                        <a:t>Outdoors/Nature</a:t>
                      </a:r>
                    </a:p>
                  </a:txBody>
                  <a:tcPr/>
                </a:tc>
                <a:tc>
                  <a:txBody>
                    <a:bodyPr/>
                    <a:lstStyle/>
                    <a:p>
                      <a:r>
                        <a:rPr lang="en-US"/>
                        <a:t>Mathematics</a:t>
                      </a:r>
                    </a:p>
                  </a:txBody>
                  <a:tcPr/>
                </a:tc>
                <a:tc>
                  <a:txBody>
                    <a:bodyPr/>
                    <a:lstStyle/>
                    <a:p>
                      <a:endParaRPr lang="en-US"/>
                    </a:p>
                  </a:txBody>
                  <a:tcPr/>
                </a:tc>
                <a:extLst>
                  <a:ext uri="{0D108BD9-81ED-4DB2-BD59-A6C34878D82A}">
                    <a16:rowId xmlns:a16="http://schemas.microsoft.com/office/drawing/2014/main" val="1782045540"/>
                  </a:ext>
                </a:extLst>
              </a:tr>
            </a:tbl>
          </a:graphicData>
        </a:graphic>
      </p:graphicFrame>
      <p:sp>
        <p:nvSpPr>
          <p:cNvPr id="5" name="Footer Placeholder 4">
            <a:extLst>
              <a:ext uri="{FF2B5EF4-FFF2-40B4-BE49-F238E27FC236}">
                <a16:creationId xmlns:a16="http://schemas.microsoft.com/office/drawing/2014/main" id="{66E32B7D-22AF-4BEC-6AF9-D336673C51D6}"/>
              </a:ext>
            </a:extLst>
          </p:cNvPr>
          <p:cNvSpPr>
            <a:spLocks noGrp="1"/>
          </p:cNvSpPr>
          <p:nvPr>
            <p:ph type="ftr" sz="quarter" idx="28"/>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9BABD477-3879-96B8-9F6B-B8AA9F5D19DA}"/>
              </a:ext>
            </a:extLst>
          </p:cNvPr>
          <p:cNvSpPr>
            <a:spLocks noGrp="1"/>
          </p:cNvSpPr>
          <p:nvPr>
            <p:ph type="sldNum" sz="quarter" idx="29"/>
          </p:nvPr>
        </p:nvSpPr>
        <p:spPr/>
        <p:txBody>
          <a:bodyPr/>
          <a:lstStyle/>
          <a:p>
            <a:fld id="{47FEACEE-25B4-4A2D-B147-27296E36371D}" type="slidenum">
              <a:rPr lang="en-US" altLang="zh-CN" smtClean="0"/>
              <a:pPr/>
              <a:t>13</a:t>
            </a:fld>
            <a:endParaRPr lang="en-US" altLang="zh-CN"/>
          </a:p>
        </p:txBody>
      </p:sp>
      <p:sp>
        <p:nvSpPr>
          <p:cNvPr id="11" name="Rectangle 1">
            <a:extLst>
              <a:ext uri="{FF2B5EF4-FFF2-40B4-BE49-F238E27FC236}">
                <a16:creationId xmlns:a16="http://schemas.microsoft.com/office/drawing/2014/main" id="{4B3D6D3E-ABEF-7710-B8AD-4CEF6BA351B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4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n-US" altLang="en-US" sz="9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36539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F6A87-3AA5-3A9E-2BC4-367313D2CB10}"/>
            </a:ext>
          </a:extLst>
        </p:cNvPr>
        <p:cNvGrpSpPr/>
        <p:nvPr/>
      </p:nvGrpSpPr>
      <p:grpSpPr>
        <a:xfrm>
          <a:off x="0" y="0"/>
          <a:ext cx="0" cy="0"/>
          <a:chOff x="0" y="0"/>
          <a:chExt cx="0" cy="0"/>
        </a:xfrm>
      </p:grpSpPr>
      <p:sp>
        <p:nvSpPr>
          <p:cNvPr id="46" name="Title 45">
            <a:extLst>
              <a:ext uri="{FF2B5EF4-FFF2-40B4-BE49-F238E27FC236}">
                <a16:creationId xmlns:a16="http://schemas.microsoft.com/office/drawing/2014/main" id="{43B23125-9320-D198-0BFB-B0CFCA72A1AD}"/>
              </a:ext>
            </a:extLst>
          </p:cNvPr>
          <p:cNvSpPr>
            <a:spLocks noGrp="1"/>
          </p:cNvSpPr>
          <p:nvPr>
            <p:ph type="title"/>
          </p:nvPr>
        </p:nvSpPr>
        <p:spPr>
          <a:xfrm>
            <a:off x="484631" y="0"/>
            <a:ext cx="6089164" cy="2298357"/>
          </a:xfrm>
        </p:spPr>
        <p:txBody>
          <a:bodyPr anchor="ctr">
            <a:normAutofit fontScale="90000"/>
          </a:bodyPr>
          <a:lstStyle/>
          <a:p>
            <a:br>
              <a:rPr lang="en-US"/>
            </a:br>
            <a:r>
              <a:rPr lang="en-US"/>
              <a:t>Going where it makes sense- Vocational Themes AND potential businesses</a:t>
            </a:r>
            <a:br>
              <a:rPr lang="en-US"/>
            </a:br>
            <a:endParaRPr lang="en-US"/>
          </a:p>
        </p:txBody>
      </p:sp>
      <p:sp>
        <p:nvSpPr>
          <p:cNvPr id="19" name="Text Placeholder 18">
            <a:extLst>
              <a:ext uri="{FF2B5EF4-FFF2-40B4-BE49-F238E27FC236}">
                <a16:creationId xmlns:a16="http://schemas.microsoft.com/office/drawing/2014/main" id="{74EF453E-9AC2-BF6E-2A09-BC9A4DCC1237}"/>
              </a:ext>
            </a:extLst>
          </p:cNvPr>
          <p:cNvSpPr>
            <a:spLocks noGrp="1"/>
          </p:cNvSpPr>
          <p:nvPr>
            <p:ph type="body" sz="quarter" idx="28"/>
          </p:nvPr>
        </p:nvSpPr>
        <p:spPr>
          <a:xfrm>
            <a:off x="509574" y="2211859"/>
            <a:ext cx="5100394" cy="4006061"/>
          </a:xfrm>
        </p:spPr>
        <p:txBody>
          <a:bodyPr>
            <a:normAutofit fontScale="85000" lnSpcReduction="20000"/>
          </a:bodyPr>
          <a:lstStyle/>
          <a:p>
            <a:pPr marL="342900" indent="-342900">
              <a:buFont typeface="Arial" panose="020B0604020202020204" pitchFamily="34" charset="0"/>
              <a:buChar char="•"/>
            </a:pPr>
            <a:r>
              <a:rPr lang="en-US" sz="2800"/>
              <a:t>Get advice from experts in the field to make sure you are on the right track!</a:t>
            </a:r>
          </a:p>
          <a:p>
            <a:pPr marL="342900" indent="-342900">
              <a:buFont typeface="Arial" panose="020B0604020202020204" pitchFamily="34" charset="0"/>
              <a:buChar char="•"/>
            </a:pPr>
            <a:r>
              <a:rPr lang="en-US" sz="2800"/>
              <a:t>Informational Interview</a:t>
            </a:r>
          </a:p>
          <a:p>
            <a:pPr marL="342900" indent="-342900">
              <a:buFont typeface="Arial" panose="020B0604020202020204" pitchFamily="34" charset="0"/>
              <a:buChar char="•"/>
            </a:pPr>
            <a:r>
              <a:rPr lang="en-US" sz="2800"/>
              <a:t>Find 3 places where the contributions you have to make are needed AND you there is potentially a need.</a:t>
            </a:r>
          </a:p>
          <a:p>
            <a:pPr marL="342900" indent="-342900">
              <a:buFont typeface="Arial" panose="020B0604020202020204" pitchFamily="34" charset="0"/>
              <a:buChar char="•"/>
            </a:pPr>
            <a:r>
              <a:rPr lang="en-US" sz="2800"/>
              <a:t> Go learn more!</a:t>
            </a:r>
          </a:p>
          <a:p>
            <a:pPr marL="342900" indent="-342900">
              <a:buFont typeface="Arial" panose="020B0604020202020204" pitchFamily="34" charset="0"/>
              <a:buChar char="•"/>
            </a:pPr>
            <a:r>
              <a:rPr lang="en-US" sz="2800"/>
              <a:t>Connect with people you may know</a:t>
            </a:r>
          </a:p>
          <a:p>
            <a:endParaRPr lang="en-US"/>
          </a:p>
        </p:txBody>
      </p:sp>
      <p:sp>
        <p:nvSpPr>
          <p:cNvPr id="53" name="Footer Placeholder 4">
            <a:extLst>
              <a:ext uri="{FF2B5EF4-FFF2-40B4-BE49-F238E27FC236}">
                <a16:creationId xmlns:a16="http://schemas.microsoft.com/office/drawing/2014/main" id="{4997BA0E-1435-3993-3078-5111E1662B4D}"/>
              </a:ext>
            </a:extLst>
          </p:cNvPr>
          <p:cNvSpPr>
            <a:spLocks noGrp="1"/>
          </p:cNvSpPr>
          <p:nvPr>
            <p:ph type="ftr" sz="quarter" idx="52"/>
          </p:nvPr>
        </p:nvSpPr>
        <p:spPr>
          <a:xfrm>
            <a:off x="484632" y="6217920"/>
            <a:ext cx="4114800" cy="365125"/>
          </a:xfrm>
        </p:spPr>
        <p:txBody>
          <a:bodyPr anchor="ctr">
            <a:normAutofit/>
          </a:bodyPr>
          <a:lstStyle/>
          <a:p>
            <a:pPr>
              <a:spcAft>
                <a:spcPts val="600"/>
              </a:spcAft>
            </a:pPr>
            <a:r>
              <a:rPr lang="en-US"/>
              <a:t>Presentation title</a:t>
            </a:r>
          </a:p>
        </p:txBody>
      </p:sp>
      <p:sp>
        <p:nvSpPr>
          <p:cNvPr id="55" name="Slide Number Placeholder 5">
            <a:extLst>
              <a:ext uri="{FF2B5EF4-FFF2-40B4-BE49-F238E27FC236}">
                <a16:creationId xmlns:a16="http://schemas.microsoft.com/office/drawing/2014/main" id="{B1FA394E-D1E4-0FA2-E80A-C5216D742FF1}"/>
              </a:ext>
            </a:extLst>
          </p:cNvPr>
          <p:cNvSpPr>
            <a:spLocks noGrp="1"/>
          </p:cNvSpPr>
          <p:nvPr>
            <p:ph type="sldNum" sz="quarter" idx="53"/>
          </p:nvPr>
        </p:nvSpPr>
        <p:spPr>
          <a:xfrm>
            <a:off x="11194169" y="6217920"/>
            <a:ext cx="458592" cy="365125"/>
          </a:xfrm>
        </p:spPr>
        <p:txBody>
          <a:bodyPr anchor="ctr">
            <a:normAutofit/>
          </a:bodyPr>
          <a:lstStyle/>
          <a:p>
            <a:pPr>
              <a:spcAft>
                <a:spcPts val="600"/>
              </a:spcAft>
            </a:pPr>
            <a:fld id="{47FEACEE-25B4-4A2D-B147-27296E36371D}" type="slidenum">
              <a:rPr lang="en-US" altLang="zh-CN" smtClean="0"/>
              <a:pPr>
                <a:spcAft>
                  <a:spcPts val="600"/>
                </a:spcAft>
              </a:pPr>
              <a:t>14</a:t>
            </a:fld>
            <a:endParaRPr lang="en-US" altLang="zh-CN"/>
          </a:p>
        </p:txBody>
      </p:sp>
      <p:pic>
        <p:nvPicPr>
          <p:cNvPr id="5" name="Picture Placeholder 4" descr="A person cooking food outside&#10;&#10;Description automatically generated">
            <a:extLst>
              <a:ext uri="{FF2B5EF4-FFF2-40B4-BE49-F238E27FC236}">
                <a16:creationId xmlns:a16="http://schemas.microsoft.com/office/drawing/2014/main" id="{63367711-B913-DC55-D0BD-B195B7BFA620}"/>
              </a:ext>
            </a:extLst>
          </p:cNvPr>
          <p:cNvPicPr>
            <a:picLocks noGrp="1" noChangeAspect="1"/>
          </p:cNvPicPr>
          <p:nvPr>
            <p:ph type="pic" sz="quarter" idx="51"/>
          </p:nvPr>
        </p:nvPicPr>
        <p:blipFill>
          <a:blip r:embed="rId3">
            <a:extLst>
              <a:ext uri="{837473B0-CC2E-450A-ABE3-18F120FF3D39}">
                <a1611:picAttrSrcUrl xmlns:a1611="http://schemas.microsoft.com/office/drawing/2016/11/main" r:id="rId4"/>
              </a:ext>
            </a:extLst>
          </a:blip>
          <a:srcRect l="18910" r="18910"/>
          <a:stretch>
            <a:fillRect/>
          </a:stretch>
        </p:blipFill>
        <p:spPr>
          <a:xfrm>
            <a:off x="6759146" y="274955"/>
            <a:ext cx="6446999" cy="6858000"/>
          </a:xfrm>
        </p:spPr>
      </p:pic>
      <p:pic>
        <p:nvPicPr>
          <p:cNvPr id="3" name="Graphic 2" descr="Badge Tm outline">
            <a:extLst>
              <a:ext uri="{FF2B5EF4-FFF2-40B4-BE49-F238E27FC236}">
                <a16:creationId xmlns:a16="http://schemas.microsoft.com/office/drawing/2014/main" id="{E02CEF94-44A4-67CF-6EBD-97C8CC6E04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84832" y="1480535"/>
            <a:ext cx="365662" cy="365662"/>
          </a:xfrm>
          <a:prstGeom prst="rect">
            <a:avLst/>
          </a:prstGeom>
        </p:spPr>
      </p:pic>
    </p:spTree>
    <p:extLst>
      <p:ext uri="{BB962C8B-B14F-4D97-AF65-F5344CB8AC3E}">
        <p14:creationId xmlns:p14="http://schemas.microsoft.com/office/powerpoint/2010/main" val="4011729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AD2C8D04-263D-9589-1CFF-A5968D7C33D7}"/>
              </a:ext>
            </a:extLst>
          </p:cNvPr>
          <p:cNvSpPr>
            <a:spLocks noGrp="1"/>
          </p:cNvSpPr>
          <p:nvPr>
            <p:ph type="title"/>
          </p:nvPr>
        </p:nvSpPr>
        <p:spPr/>
        <p:txBody>
          <a:bodyPr/>
          <a:lstStyle/>
          <a:p>
            <a:r>
              <a:rPr lang="en-US"/>
              <a:t>Thank you</a:t>
            </a:r>
          </a:p>
        </p:txBody>
      </p:sp>
      <p:sp>
        <p:nvSpPr>
          <p:cNvPr id="25" name="Text Placeholder 24">
            <a:extLst>
              <a:ext uri="{FF2B5EF4-FFF2-40B4-BE49-F238E27FC236}">
                <a16:creationId xmlns:a16="http://schemas.microsoft.com/office/drawing/2014/main" id="{B993E4D5-4AD0-4740-096D-6822944C8FF6}"/>
              </a:ext>
            </a:extLst>
          </p:cNvPr>
          <p:cNvSpPr>
            <a:spLocks noGrp="1"/>
          </p:cNvSpPr>
          <p:nvPr>
            <p:ph type="body" sz="quarter" idx="27"/>
          </p:nvPr>
        </p:nvSpPr>
        <p:spPr>
          <a:xfrm>
            <a:off x="6096000" y="3093990"/>
            <a:ext cx="3085070" cy="2244129"/>
          </a:xfrm>
        </p:spPr>
        <p:txBody>
          <a:bodyPr/>
          <a:lstStyle/>
          <a:p>
            <a:r>
              <a:rPr lang="en-US"/>
              <a:t>Tricia Jones-Parkin</a:t>
            </a:r>
          </a:p>
          <a:p>
            <a:r>
              <a:rPr lang="en-US">
                <a:hlinkClick r:id="rId3"/>
              </a:rPr>
              <a:t>Tricia.jones@usu.edu</a:t>
            </a:r>
            <a:r>
              <a:rPr lang="en-US"/>
              <a:t> </a:t>
            </a:r>
            <a:r>
              <a:rPr lang="en-US" err="1"/>
              <a:t>ph</a:t>
            </a:r>
            <a:r>
              <a:rPr lang="en-US"/>
              <a:t> 8013472299</a:t>
            </a:r>
          </a:p>
          <a:p>
            <a:r>
              <a:rPr lang="en-US"/>
              <a:t>Steve Blanks</a:t>
            </a:r>
          </a:p>
          <a:p>
            <a:r>
              <a:rPr lang="en-US">
                <a:hlinkClick r:id="rId4"/>
              </a:rPr>
              <a:t>Sblanks@seeconline.org</a:t>
            </a:r>
            <a:endParaRPr lang="en-US"/>
          </a:p>
          <a:p>
            <a:r>
              <a:rPr lang="en-US"/>
              <a:t>3013184948</a:t>
            </a:r>
          </a:p>
          <a:p>
            <a:endParaRPr lang="en-US"/>
          </a:p>
          <a:p>
            <a:endParaRPr lang="en-US"/>
          </a:p>
        </p:txBody>
      </p:sp>
      <p:sp>
        <p:nvSpPr>
          <p:cNvPr id="3" name="Picture Placeholder 2">
            <a:extLst>
              <a:ext uri="{FF2B5EF4-FFF2-40B4-BE49-F238E27FC236}">
                <a16:creationId xmlns:a16="http://schemas.microsoft.com/office/drawing/2014/main" id="{10F6E0FD-F2F1-1BC9-6F0F-7029094D730E}"/>
              </a:ext>
            </a:extLst>
          </p:cNvPr>
          <p:cNvSpPr>
            <a:spLocks noGrp="1"/>
          </p:cNvSpPr>
          <p:nvPr>
            <p:ph type="pic" sz="quarter" idx="49"/>
          </p:nvPr>
        </p:nvSpPr>
        <p:spPr/>
        <p:txBody>
          <a:bodyPr/>
          <a:lstStyle/>
          <a:p>
            <a:endParaRPr lang="en-US"/>
          </a:p>
        </p:txBody>
      </p:sp>
      <p:sp>
        <p:nvSpPr>
          <p:cNvPr id="5" name="Picture Placeholder 4">
            <a:extLst>
              <a:ext uri="{FF2B5EF4-FFF2-40B4-BE49-F238E27FC236}">
                <a16:creationId xmlns:a16="http://schemas.microsoft.com/office/drawing/2014/main" id="{2D5B67AC-E7F6-2EAF-4CB4-53F16FEFE8AA}"/>
              </a:ext>
            </a:extLst>
          </p:cNvPr>
          <p:cNvSpPr>
            <a:spLocks noGrp="1"/>
          </p:cNvSpPr>
          <p:nvPr>
            <p:ph type="pic" sz="quarter" idx="48"/>
          </p:nvPr>
        </p:nvSpPr>
        <p:spPr/>
        <p:txBody>
          <a:bodyPr/>
          <a:lstStyle/>
          <a:p>
            <a:endParaRPr lang="en-US"/>
          </a:p>
        </p:txBody>
      </p:sp>
      <p:sp>
        <p:nvSpPr>
          <p:cNvPr id="7" name="Picture Placeholder 6">
            <a:extLst>
              <a:ext uri="{FF2B5EF4-FFF2-40B4-BE49-F238E27FC236}">
                <a16:creationId xmlns:a16="http://schemas.microsoft.com/office/drawing/2014/main" id="{F881F52F-3AF0-0FC0-0D46-41E7DDE07F48}"/>
              </a:ext>
            </a:extLst>
          </p:cNvPr>
          <p:cNvSpPr>
            <a:spLocks noGrp="1"/>
          </p:cNvSpPr>
          <p:nvPr>
            <p:ph type="pic" sz="quarter" idx="50"/>
          </p:nvPr>
        </p:nvSpPr>
        <p:spPr/>
        <p:txBody>
          <a:bodyPr/>
          <a:lstStyle/>
          <a:p>
            <a:endParaRPr lang="en-US"/>
          </a:p>
        </p:txBody>
      </p:sp>
      <p:sp>
        <p:nvSpPr>
          <p:cNvPr id="9" name="Picture Placeholder 8">
            <a:extLst>
              <a:ext uri="{FF2B5EF4-FFF2-40B4-BE49-F238E27FC236}">
                <a16:creationId xmlns:a16="http://schemas.microsoft.com/office/drawing/2014/main" id="{8513C743-D0C0-E9C7-9BE6-99AFFF38B877}"/>
              </a:ext>
            </a:extLst>
          </p:cNvPr>
          <p:cNvSpPr>
            <a:spLocks noGrp="1"/>
          </p:cNvSpPr>
          <p:nvPr>
            <p:ph type="pic" sz="quarter" idx="51"/>
          </p:nvPr>
        </p:nvSpPr>
        <p:spPr/>
        <p:txBody>
          <a:bodyPr/>
          <a:lstStyle/>
          <a:p>
            <a:endParaRPr lang="en-US"/>
          </a:p>
        </p:txBody>
      </p:sp>
    </p:spTree>
    <p:extLst>
      <p:ext uri="{BB962C8B-B14F-4D97-AF65-F5344CB8AC3E}">
        <p14:creationId xmlns:p14="http://schemas.microsoft.com/office/powerpoint/2010/main" val="529279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5DF64211-DCD8-B458-DBD2-EBDA7AE3396F}"/>
              </a:ext>
            </a:extLst>
          </p:cNvPr>
          <p:cNvSpPr>
            <a:spLocks noGrp="1"/>
          </p:cNvSpPr>
          <p:nvPr>
            <p:ph type="title"/>
          </p:nvPr>
        </p:nvSpPr>
        <p:spPr/>
        <p:txBody>
          <a:bodyPr/>
          <a:lstStyle/>
          <a:p>
            <a:r>
              <a:rPr lang="en-US" altLang="zh-CN"/>
              <a:t>Agenda</a:t>
            </a:r>
            <a:endParaRPr lang="en-US"/>
          </a:p>
        </p:txBody>
      </p:sp>
      <p:sp>
        <p:nvSpPr>
          <p:cNvPr id="16" name="Text Placeholder 15">
            <a:extLst>
              <a:ext uri="{FF2B5EF4-FFF2-40B4-BE49-F238E27FC236}">
                <a16:creationId xmlns:a16="http://schemas.microsoft.com/office/drawing/2014/main" id="{8FEA3BB9-F064-CFBE-C0BE-BB7A22A4DCFC}"/>
              </a:ext>
            </a:extLst>
          </p:cNvPr>
          <p:cNvSpPr>
            <a:spLocks noGrp="1"/>
          </p:cNvSpPr>
          <p:nvPr>
            <p:ph type="body" sz="quarter" idx="28"/>
          </p:nvPr>
        </p:nvSpPr>
        <p:spPr/>
        <p:txBody>
          <a:bodyPr/>
          <a:lstStyle/>
          <a:p>
            <a:r>
              <a:rPr lang="en-US"/>
              <a:t>Introductions</a:t>
            </a:r>
          </a:p>
        </p:txBody>
      </p:sp>
      <p:sp>
        <p:nvSpPr>
          <p:cNvPr id="9" name="Text Placeholder 8">
            <a:extLst>
              <a:ext uri="{FF2B5EF4-FFF2-40B4-BE49-F238E27FC236}">
                <a16:creationId xmlns:a16="http://schemas.microsoft.com/office/drawing/2014/main" id="{78024C77-A2F8-1ABA-5412-E6BB88B5FA1B}"/>
              </a:ext>
            </a:extLst>
          </p:cNvPr>
          <p:cNvSpPr>
            <a:spLocks noGrp="1"/>
          </p:cNvSpPr>
          <p:nvPr>
            <p:ph type="body" sz="quarter" idx="29"/>
          </p:nvPr>
        </p:nvSpPr>
        <p:spPr/>
        <p:txBody>
          <a:bodyPr/>
          <a:lstStyle/>
          <a:p>
            <a:r>
              <a:rPr lang="en-US"/>
              <a:t>A Different Approach</a:t>
            </a:r>
          </a:p>
        </p:txBody>
      </p:sp>
      <p:sp>
        <p:nvSpPr>
          <p:cNvPr id="18" name="Text Placeholder 17">
            <a:extLst>
              <a:ext uri="{FF2B5EF4-FFF2-40B4-BE49-F238E27FC236}">
                <a16:creationId xmlns:a16="http://schemas.microsoft.com/office/drawing/2014/main" id="{241202DB-E499-EB19-8A48-A3301DA59ED7}"/>
              </a:ext>
            </a:extLst>
          </p:cNvPr>
          <p:cNvSpPr>
            <a:spLocks noGrp="1"/>
          </p:cNvSpPr>
          <p:nvPr>
            <p:ph type="body" sz="quarter" idx="30"/>
          </p:nvPr>
        </p:nvSpPr>
        <p:spPr/>
        <p:txBody>
          <a:bodyPr/>
          <a:lstStyle/>
          <a:p>
            <a:r>
              <a:rPr lang="en-US"/>
              <a:t>Relationships</a:t>
            </a:r>
          </a:p>
        </p:txBody>
      </p:sp>
      <p:sp>
        <p:nvSpPr>
          <p:cNvPr id="22" name="Text Placeholder 21">
            <a:extLst>
              <a:ext uri="{FF2B5EF4-FFF2-40B4-BE49-F238E27FC236}">
                <a16:creationId xmlns:a16="http://schemas.microsoft.com/office/drawing/2014/main" id="{D5402852-C1AD-6A4E-DAA7-0AE582A742FD}"/>
              </a:ext>
            </a:extLst>
          </p:cNvPr>
          <p:cNvSpPr>
            <a:spLocks noGrp="1"/>
          </p:cNvSpPr>
          <p:nvPr>
            <p:ph type="body" sz="quarter" idx="31"/>
          </p:nvPr>
        </p:nvSpPr>
        <p:spPr/>
        <p:txBody>
          <a:bodyPr/>
          <a:lstStyle/>
          <a:p>
            <a:r>
              <a:rPr lang="en-US"/>
              <a:t>Contributions</a:t>
            </a:r>
          </a:p>
        </p:txBody>
      </p:sp>
      <p:sp>
        <p:nvSpPr>
          <p:cNvPr id="24" name="Text Placeholder 23">
            <a:extLst>
              <a:ext uri="{FF2B5EF4-FFF2-40B4-BE49-F238E27FC236}">
                <a16:creationId xmlns:a16="http://schemas.microsoft.com/office/drawing/2014/main" id="{ABF1D337-2A3C-A0FB-A6CD-5E4B9D6DFD91}"/>
              </a:ext>
            </a:extLst>
          </p:cNvPr>
          <p:cNvSpPr>
            <a:spLocks noGrp="1"/>
          </p:cNvSpPr>
          <p:nvPr>
            <p:ph type="body" sz="quarter" idx="32"/>
          </p:nvPr>
        </p:nvSpPr>
        <p:spPr/>
        <p:txBody>
          <a:bodyPr/>
          <a:lstStyle/>
          <a:p>
            <a:r>
              <a:rPr lang="en-US"/>
              <a:t>Going where it makes sense</a:t>
            </a:r>
          </a:p>
        </p:txBody>
      </p:sp>
      <p:sp>
        <p:nvSpPr>
          <p:cNvPr id="21" name="Footer Placeholder 19">
            <a:extLst>
              <a:ext uri="{FF2B5EF4-FFF2-40B4-BE49-F238E27FC236}">
                <a16:creationId xmlns:a16="http://schemas.microsoft.com/office/drawing/2014/main" id="{A6E539FA-B60E-5585-524F-1BFA8C5B3E2F}"/>
              </a:ext>
            </a:extLst>
          </p:cNvPr>
          <p:cNvSpPr txBox="1">
            <a:spLocks/>
          </p:cNvSpPr>
          <p:nvPr/>
        </p:nvSpPr>
        <p:spPr>
          <a:xfrm>
            <a:off x="486699" y="6085719"/>
            <a:ext cx="4114800" cy="365125"/>
          </a:xfrm>
          <a:prstGeom prst="rect">
            <a:avLst/>
          </a:prstGeom>
        </p:spPr>
        <p:txBody>
          <a:bodyPr anchor="ctr"/>
          <a:lstStyle>
            <a:defPPr>
              <a:defRPr lang="zh-CN"/>
            </a:defPPr>
            <a:lvl1pPr marL="0" algn="l" defTabSz="914400" rtl="0" eaLnBrk="1" latinLnBrk="0" hangingPunct="1">
              <a:defRPr sz="1200" b="0" i="0" kern="1200">
                <a:solidFill>
                  <a:schemeClr val="tx1"/>
                </a:solidFill>
                <a:latin typeface="Abadi" panose="020B06040201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a:ln>
                  <a:noFill/>
                </a:ln>
                <a:solidFill>
                  <a:schemeClr val="bg1"/>
                </a:solidFill>
                <a:effectLst/>
                <a:uLnTx/>
                <a:uFillTx/>
              </a:rPr>
              <a:t>Presentation Title</a:t>
            </a:r>
          </a:p>
        </p:txBody>
      </p:sp>
      <p:sp>
        <p:nvSpPr>
          <p:cNvPr id="8" name="Footer Placeholder 7">
            <a:extLst>
              <a:ext uri="{FF2B5EF4-FFF2-40B4-BE49-F238E27FC236}">
                <a16:creationId xmlns:a16="http://schemas.microsoft.com/office/drawing/2014/main" id="{D36D0CF6-7418-9349-F7A8-045EA96B2D03}"/>
              </a:ext>
            </a:extLst>
          </p:cNvPr>
          <p:cNvSpPr>
            <a:spLocks noGrp="1"/>
          </p:cNvSpPr>
          <p:nvPr>
            <p:ph type="ftr" sz="quarter" idx="33"/>
          </p:nvPr>
        </p:nvSpPr>
        <p:spPr/>
        <p:txBody>
          <a:bodyPr/>
          <a:lstStyle/>
          <a:p>
            <a:r>
              <a:rPr lang="en-US"/>
              <a:t>Discovering Yourself </a:t>
            </a:r>
          </a:p>
        </p:txBody>
      </p:sp>
      <p:sp>
        <p:nvSpPr>
          <p:cNvPr id="10" name="Slide Number Placeholder 9">
            <a:extLst>
              <a:ext uri="{FF2B5EF4-FFF2-40B4-BE49-F238E27FC236}">
                <a16:creationId xmlns:a16="http://schemas.microsoft.com/office/drawing/2014/main" id="{CBE681AB-301C-4DC8-7FBD-FAA2CC6606AE}"/>
              </a:ext>
            </a:extLst>
          </p:cNvPr>
          <p:cNvSpPr>
            <a:spLocks noGrp="1"/>
          </p:cNvSpPr>
          <p:nvPr>
            <p:ph type="sldNum" sz="quarter" idx="34"/>
          </p:nvPr>
        </p:nvSpPr>
        <p:spPr/>
        <p:txBody>
          <a:bodyPr/>
          <a:lstStyle/>
          <a:p>
            <a:fld id="{47FEACEE-25B4-4A2D-B147-27296E36371D}" type="slidenum">
              <a:rPr lang="en-US" altLang="zh-CN" smtClean="0"/>
              <a:pPr/>
              <a:t>2</a:t>
            </a:fld>
            <a:endParaRPr lang="en-US" altLang="zh-CN"/>
          </a:p>
        </p:txBody>
      </p:sp>
    </p:spTree>
    <p:extLst>
      <p:ext uri="{BB962C8B-B14F-4D97-AF65-F5344CB8AC3E}">
        <p14:creationId xmlns:p14="http://schemas.microsoft.com/office/powerpoint/2010/main" val="2775535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D18537-D028-9E9C-FB87-93F24955DFC7}"/>
              </a:ext>
            </a:extLst>
          </p:cNvPr>
          <p:cNvSpPr>
            <a:spLocks noGrp="1"/>
          </p:cNvSpPr>
          <p:nvPr>
            <p:ph type="title"/>
          </p:nvPr>
        </p:nvSpPr>
        <p:spPr>
          <a:xfrm>
            <a:off x="247135" y="160638"/>
            <a:ext cx="5659395" cy="2171612"/>
          </a:xfrm>
        </p:spPr>
        <p:txBody>
          <a:bodyPr/>
          <a:lstStyle/>
          <a:p>
            <a:r>
              <a:rPr lang="en-US" altLang="zh-CN"/>
              <a:t>You May Stand or let us know however you prefer: </a:t>
            </a:r>
            <a:endParaRPr lang="en-US"/>
          </a:p>
        </p:txBody>
      </p:sp>
      <p:sp>
        <p:nvSpPr>
          <p:cNvPr id="20" name="Text Placeholder 19">
            <a:extLst>
              <a:ext uri="{FF2B5EF4-FFF2-40B4-BE49-F238E27FC236}">
                <a16:creationId xmlns:a16="http://schemas.microsoft.com/office/drawing/2014/main" id="{CC0093B1-77CC-1E61-FB22-E136F94EABD2}"/>
              </a:ext>
            </a:extLst>
          </p:cNvPr>
          <p:cNvSpPr>
            <a:spLocks noGrp="1"/>
          </p:cNvSpPr>
          <p:nvPr>
            <p:ph type="body" sz="quarter" idx="28"/>
          </p:nvPr>
        </p:nvSpPr>
        <p:spPr>
          <a:xfrm>
            <a:off x="484632" y="2224215"/>
            <a:ext cx="5117160" cy="3993705"/>
          </a:xfrm>
        </p:spPr>
        <p:txBody>
          <a:bodyPr/>
          <a:lstStyle/>
          <a:p>
            <a:r>
              <a:rPr lang="en-US" sz="4000"/>
              <a:t>If you have ever had a job before</a:t>
            </a:r>
          </a:p>
        </p:txBody>
      </p:sp>
      <p:sp>
        <p:nvSpPr>
          <p:cNvPr id="4" name="Footer Placeholder 3">
            <a:extLst>
              <a:ext uri="{FF2B5EF4-FFF2-40B4-BE49-F238E27FC236}">
                <a16:creationId xmlns:a16="http://schemas.microsoft.com/office/drawing/2014/main" id="{0A01EC1F-42C9-66C4-9D49-F6AF79D5BE91}"/>
              </a:ext>
            </a:extLst>
          </p:cNvPr>
          <p:cNvSpPr>
            <a:spLocks noGrp="1"/>
          </p:cNvSpPr>
          <p:nvPr>
            <p:ph type="ftr" sz="quarter" idx="52"/>
          </p:nvPr>
        </p:nvSpPr>
        <p:spPr/>
        <p:txBody>
          <a:bodyPr/>
          <a:lstStyle/>
          <a:p>
            <a:r>
              <a:rPr lang="en-US"/>
              <a:t>Presentation title</a:t>
            </a:r>
          </a:p>
        </p:txBody>
      </p:sp>
      <p:sp>
        <p:nvSpPr>
          <p:cNvPr id="6" name="Freeform: Shape 5">
            <a:extLst>
              <a:ext uri="{FF2B5EF4-FFF2-40B4-BE49-F238E27FC236}">
                <a16:creationId xmlns:a16="http://schemas.microsoft.com/office/drawing/2014/main" id="{D91FB993-29E1-3DBD-8335-7970016F8DE7}"/>
              </a:ext>
              <a:ext uri="{C183D7F6-B498-43B3-948B-1728B52AA6E4}">
                <adec:decorative xmlns:adec="http://schemas.microsoft.com/office/drawing/2017/decorative" val="1"/>
              </a:ext>
            </a:extLst>
          </p:cNvPr>
          <p:cNvSpPr/>
          <p:nvPr/>
        </p:nvSpPr>
        <p:spPr>
          <a:xfrm>
            <a:off x="4584821" y="311581"/>
            <a:ext cx="1896941" cy="217161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D952"/>
              </a:solidFill>
              <a:effectLst/>
              <a:uLnTx/>
              <a:uFillTx/>
              <a:latin typeface="Posterama Text SemiBold"/>
              <a:ea typeface="+mn-ea"/>
              <a:cs typeface="+mn-cs"/>
            </a:endParaRPr>
          </a:p>
        </p:txBody>
      </p:sp>
      <p:sp>
        <p:nvSpPr>
          <p:cNvPr id="7" name="Slide Number Placeholder 6">
            <a:extLst>
              <a:ext uri="{FF2B5EF4-FFF2-40B4-BE49-F238E27FC236}">
                <a16:creationId xmlns:a16="http://schemas.microsoft.com/office/drawing/2014/main" id="{7D6767F8-4670-E83D-85F4-1446B8B9D466}"/>
              </a:ext>
            </a:extLst>
          </p:cNvPr>
          <p:cNvSpPr>
            <a:spLocks noGrp="1"/>
          </p:cNvSpPr>
          <p:nvPr>
            <p:ph type="sldNum" sz="quarter" idx="53"/>
          </p:nvPr>
        </p:nvSpPr>
        <p:spPr/>
        <p:txBody>
          <a:bodyPr/>
          <a:lstStyle/>
          <a:p>
            <a:fld id="{47FEACEE-25B4-4A2D-B147-27296E36371D}" type="slidenum">
              <a:rPr lang="en-US" altLang="zh-CN" smtClean="0"/>
              <a:pPr/>
              <a:t>3</a:t>
            </a:fld>
            <a:endParaRPr lang="en-US" altLang="zh-CN"/>
          </a:p>
        </p:txBody>
      </p:sp>
      <p:pic>
        <p:nvPicPr>
          <p:cNvPr id="24" name="Picture Placeholder 23" descr="A group of men using a grinding machine&#10;&#10;Description automatically generated">
            <a:extLst>
              <a:ext uri="{FF2B5EF4-FFF2-40B4-BE49-F238E27FC236}">
                <a16:creationId xmlns:a16="http://schemas.microsoft.com/office/drawing/2014/main" id="{9B2826F8-6121-4B94-25F7-ACE7BE882D96}"/>
              </a:ext>
            </a:extLst>
          </p:cNvPr>
          <p:cNvPicPr>
            <a:picLocks noGrp="1" noChangeAspect="1"/>
          </p:cNvPicPr>
          <p:nvPr>
            <p:ph type="pic" sz="quarter" idx="51"/>
          </p:nvPr>
        </p:nvPicPr>
        <p:blipFill>
          <a:blip r:embed="rId3"/>
          <a:srcRect l="2998" r="2998"/>
          <a:stretch>
            <a:fillRect/>
          </a:stretch>
        </p:blipFill>
        <p:spPr/>
      </p:pic>
    </p:spTree>
    <p:extLst>
      <p:ext uri="{BB962C8B-B14F-4D97-AF65-F5344CB8AC3E}">
        <p14:creationId xmlns:p14="http://schemas.microsoft.com/office/powerpoint/2010/main" val="77554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CB10F-382E-A3FB-AF1F-94C74AF7899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7CCB2D5-7384-8BE6-B88C-123425BE94EA}"/>
              </a:ext>
            </a:extLst>
          </p:cNvPr>
          <p:cNvSpPr>
            <a:spLocks noGrp="1"/>
          </p:cNvSpPr>
          <p:nvPr>
            <p:ph type="title"/>
          </p:nvPr>
        </p:nvSpPr>
        <p:spPr>
          <a:xfrm>
            <a:off x="484630" y="476052"/>
            <a:ext cx="5117162" cy="1325563"/>
          </a:xfrm>
        </p:spPr>
        <p:txBody>
          <a:bodyPr/>
          <a:lstStyle/>
          <a:p>
            <a:r>
              <a:rPr lang="en-US" altLang="zh-CN"/>
              <a:t>You May Stand or Let us Know</a:t>
            </a:r>
            <a:endParaRPr lang="en-US"/>
          </a:p>
        </p:txBody>
      </p:sp>
      <p:sp>
        <p:nvSpPr>
          <p:cNvPr id="20" name="Text Placeholder 19">
            <a:extLst>
              <a:ext uri="{FF2B5EF4-FFF2-40B4-BE49-F238E27FC236}">
                <a16:creationId xmlns:a16="http://schemas.microsoft.com/office/drawing/2014/main" id="{7FBE3B91-123A-774E-4463-E4CF8252F03E}"/>
              </a:ext>
            </a:extLst>
          </p:cNvPr>
          <p:cNvSpPr>
            <a:spLocks noGrp="1"/>
          </p:cNvSpPr>
          <p:nvPr>
            <p:ph type="body" sz="quarter" idx="28"/>
          </p:nvPr>
        </p:nvSpPr>
        <p:spPr>
          <a:xfrm>
            <a:off x="247135" y="2647664"/>
            <a:ext cx="5354657" cy="4722752"/>
          </a:xfrm>
        </p:spPr>
        <p:txBody>
          <a:bodyPr/>
          <a:lstStyle/>
          <a:p>
            <a:endParaRPr lang="en-US"/>
          </a:p>
          <a:p>
            <a:r>
              <a:rPr lang="en-US" sz="4000"/>
              <a:t>If you have ever volunteered somewhere</a:t>
            </a:r>
          </a:p>
        </p:txBody>
      </p:sp>
      <p:sp>
        <p:nvSpPr>
          <p:cNvPr id="4" name="Footer Placeholder 3">
            <a:extLst>
              <a:ext uri="{FF2B5EF4-FFF2-40B4-BE49-F238E27FC236}">
                <a16:creationId xmlns:a16="http://schemas.microsoft.com/office/drawing/2014/main" id="{6177E4F8-A63E-B25C-908A-CDED36B625BB}"/>
              </a:ext>
            </a:extLst>
          </p:cNvPr>
          <p:cNvSpPr>
            <a:spLocks noGrp="1"/>
          </p:cNvSpPr>
          <p:nvPr>
            <p:ph type="ftr" sz="quarter" idx="52"/>
          </p:nvPr>
        </p:nvSpPr>
        <p:spPr/>
        <p:txBody>
          <a:bodyPr/>
          <a:lstStyle/>
          <a:p>
            <a:r>
              <a:rPr lang="en-US"/>
              <a:t>Presentation title</a:t>
            </a:r>
          </a:p>
        </p:txBody>
      </p:sp>
      <p:sp>
        <p:nvSpPr>
          <p:cNvPr id="6" name="Freeform: Shape 5">
            <a:extLst>
              <a:ext uri="{FF2B5EF4-FFF2-40B4-BE49-F238E27FC236}">
                <a16:creationId xmlns:a16="http://schemas.microsoft.com/office/drawing/2014/main" id="{2D8064C3-8D89-83A6-E0FF-94F18D483A01}"/>
              </a:ext>
              <a:ext uri="{C183D7F6-B498-43B3-948B-1728B52AA6E4}">
                <adec:decorative xmlns:adec="http://schemas.microsoft.com/office/drawing/2017/decorative" val="1"/>
              </a:ext>
            </a:extLst>
          </p:cNvPr>
          <p:cNvSpPr/>
          <p:nvPr/>
        </p:nvSpPr>
        <p:spPr>
          <a:xfrm>
            <a:off x="4584821" y="311581"/>
            <a:ext cx="1896941" cy="217161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D952"/>
              </a:solidFill>
              <a:effectLst/>
              <a:uLnTx/>
              <a:uFillTx/>
              <a:latin typeface="Posterama Text SemiBold"/>
              <a:ea typeface="+mn-ea"/>
              <a:cs typeface="+mn-cs"/>
            </a:endParaRPr>
          </a:p>
        </p:txBody>
      </p:sp>
      <p:sp>
        <p:nvSpPr>
          <p:cNvPr id="7" name="Slide Number Placeholder 6">
            <a:extLst>
              <a:ext uri="{FF2B5EF4-FFF2-40B4-BE49-F238E27FC236}">
                <a16:creationId xmlns:a16="http://schemas.microsoft.com/office/drawing/2014/main" id="{EBBB1987-2959-622C-7638-8E617AEBC5A9}"/>
              </a:ext>
            </a:extLst>
          </p:cNvPr>
          <p:cNvSpPr>
            <a:spLocks noGrp="1"/>
          </p:cNvSpPr>
          <p:nvPr>
            <p:ph type="sldNum" sz="quarter" idx="53"/>
          </p:nvPr>
        </p:nvSpPr>
        <p:spPr/>
        <p:txBody>
          <a:bodyPr/>
          <a:lstStyle/>
          <a:p>
            <a:fld id="{47FEACEE-25B4-4A2D-B147-27296E36371D}" type="slidenum">
              <a:rPr lang="en-US" altLang="zh-CN" smtClean="0"/>
              <a:pPr/>
              <a:t>4</a:t>
            </a:fld>
            <a:endParaRPr lang="en-US" altLang="zh-CN"/>
          </a:p>
        </p:txBody>
      </p:sp>
      <p:pic>
        <p:nvPicPr>
          <p:cNvPr id="9" name="Picture Placeholder 8" descr="A person and person planting a tree&#10;&#10;Description automatically generated">
            <a:extLst>
              <a:ext uri="{FF2B5EF4-FFF2-40B4-BE49-F238E27FC236}">
                <a16:creationId xmlns:a16="http://schemas.microsoft.com/office/drawing/2014/main" id="{D280F441-1ED7-146E-653F-4262202BDE7F}"/>
              </a:ext>
            </a:extLst>
          </p:cNvPr>
          <p:cNvPicPr>
            <a:picLocks noGrp="1" noChangeAspect="1"/>
          </p:cNvPicPr>
          <p:nvPr>
            <p:ph type="pic" sz="quarter" idx="51"/>
          </p:nvPr>
        </p:nvPicPr>
        <p:blipFill>
          <a:blip r:embed="rId3">
            <a:extLst>
              <a:ext uri="{837473B0-CC2E-450A-ABE3-18F120FF3D39}">
                <a1611:picAttrSrcUrl xmlns:a1611="http://schemas.microsoft.com/office/drawing/2016/11/main" r:id="rId4"/>
              </a:ext>
            </a:extLst>
          </a:blip>
          <a:srcRect l="18709" r="18709"/>
          <a:stretch>
            <a:fillRect/>
          </a:stretch>
        </p:blipFill>
        <p:spPr/>
      </p:pic>
      <p:sp>
        <p:nvSpPr>
          <p:cNvPr id="10" name="TextBox 9">
            <a:extLst>
              <a:ext uri="{FF2B5EF4-FFF2-40B4-BE49-F238E27FC236}">
                <a16:creationId xmlns:a16="http://schemas.microsoft.com/office/drawing/2014/main" id="{EA14ADFE-6686-223C-3AD8-116E40D800C8}"/>
              </a:ext>
            </a:extLst>
          </p:cNvPr>
          <p:cNvSpPr txBox="1"/>
          <p:nvPr/>
        </p:nvSpPr>
        <p:spPr>
          <a:xfrm>
            <a:off x="5745001" y="6858000"/>
            <a:ext cx="6446999" cy="230832"/>
          </a:xfrm>
          <a:prstGeom prst="rect">
            <a:avLst/>
          </a:prstGeom>
        </p:spPr>
        <p:txBody>
          <a:bodyPr wrap="square" rtlCol="0">
            <a:spAutoFit/>
          </a:bodyPr>
          <a:lstStyle/>
          <a:p>
            <a:r>
              <a:rPr lang="en-US" sz="900">
                <a:hlinkClick r:id="rId4" tooltip="https://commons.wikimedia.org/wiki/File:52Rafael_Gonzalez,_USFWS_biologist_and_volunteer,_Maria_Mercedes_Acosta_helping_girl_plant_an_endangered_Matabuey_tree_at_the_Puerto_Rico_Zoo._(5755706579).jpg"/>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189984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89E1D-C731-C28E-C882-0F1A060F4E3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817FF35-3230-7D03-D5C3-F6E158358D57}"/>
              </a:ext>
            </a:extLst>
          </p:cNvPr>
          <p:cNvSpPr>
            <a:spLocks noGrp="1"/>
          </p:cNvSpPr>
          <p:nvPr>
            <p:ph type="title"/>
          </p:nvPr>
        </p:nvSpPr>
        <p:spPr>
          <a:xfrm>
            <a:off x="484630" y="476052"/>
            <a:ext cx="5117162" cy="1325563"/>
          </a:xfrm>
        </p:spPr>
        <p:txBody>
          <a:bodyPr/>
          <a:lstStyle/>
          <a:p>
            <a:r>
              <a:rPr lang="en-US" altLang="zh-CN"/>
              <a:t>You May Stand or let us know: </a:t>
            </a:r>
            <a:endParaRPr lang="en-US"/>
          </a:p>
        </p:txBody>
      </p:sp>
      <p:sp>
        <p:nvSpPr>
          <p:cNvPr id="20" name="Text Placeholder 19">
            <a:extLst>
              <a:ext uri="{FF2B5EF4-FFF2-40B4-BE49-F238E27FC236}">
                <a16:creationId xmlns:a16="http://schemas.microsoft.com/office/drawing/2014/main" id="{381B837C-DC85-483B-233C-8FBF6589B1CB}"/>
              </a:ext>
            </a:extLst>
          </p:cNvPr>
          <p:cNvSpPr>
            <a:spLocks noGrp="1"/>
          </p:cNvSpPr>
          <p:nvPr>
            <p:ph type="body" sz="quarter" idx="28"/>
          </p:nvPr>
        </p:nvSpPr>
        <p:spPr>
          <a:xfrm>
            <a:off x="247135" y="1495169"/>
            <a:ext cx="5354657" cy="4722752"/>
          </a:xfrm>
        </p:spPr>
        <p:txBody>
          <a:bodyPr/>
          <a:lstStyle/>
          <a:p>
            <a:endParaRPr lang="en-US" sz="4000"/>
          </a:p>
          <a:p>
            <a:endParaRPr lang="en-US" sz="4000"/>
          </a:p>
          <a:p>
            <a:endParaRPr lang="en-US" sz="4000"/>
          </a:p>
          <a:p>
            <a:r>
              <a:rPr lang="en-US" sz="4000"/>
              <a:t>Household Tasks</a:t>
            </a:r>
          </a:p>
          <a:p>
            <a:endParaRPr lang="en-US"/>
          </a:p>
        </p:txBody>
      </p:sp>
      <p:sp>
        <p:nvSpPr>
          <p:cNvPr id="4" name="Footer Placeholder 3">
            <a:extLst>
              <a:ext uri="{FF2B5EF4-FFF2-40B4-BE49-F238E27FC236}">
                <a16:creationId xmlns:a16="http://schemas.microsoft.com/office/drawing/2014/main" id="{24B63D44-B9F4-99A4-9A8C-9B328F14576A}"/>
              </a:ext>
            </a:extLst>
          </p:cNvPr>
          <p:cNvSpPr>
            <a:spLocks noGrp="1"/>
          </p:cNvSpPr>
          <p:nvPr>
            <p:ph type="ftr" sz="quarter" idx="52"/>
          </p:nvPr>
        </p:nvSpPr>
        <p:spPr/>
        <p:txBody>
          <a:bodyPr/>
          <a:lstStyle/>
          <a:p>
            <a:r>
              <a:rPr lang="en-US"/>
              <a:t>Presentation title</a:t>
            </a:r>
          </a:p>
        </p:txBody>
      </p:sp>
      <p:sp>
        <p:nvSpPr>
          <p:cNvPr id="6" name="Freeform: Shape 5">
            <a:extLst>
              <a:ext uri="{FF2B5EF4-FFF2-40B4-BE49-F238E27FC236}">
                <a16:creationId xmlns:a16="http://schemas.microsoft.com/office/drawing/2014/main" id="{407625B0-0E90-C8D9-0644-1766D94DDDE2}"/>
              </a:ext>
              <a:ext uri="{C183D7F6-B498-43B3-948B-1728B52AA6E4}">
                <adec:decorative xmlns:adec="http://schemas.microsoft.com/office/drawing/2017/decorative" val="1"/>
              </a:ext>
            </a:extLst>
          </p:cNvPr>
          <p:cNvSpPr/>
          <p:nvPr/>
        </p:nvSpPr>
        <p:spPr>
          <a:xfrm>
            <a:off x="4584821" y="311581"/>
            <a:ext cx="1896941" cy="217161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D952"/>
              </a:solidFill>
              <a:effectLst/>
              <a:uLnTx/>
              <a:uFillTx/>
              <a:latin typeface="Posterama Text SemiBold"/>
              <a:ea typeface="+mn-ea"/>
              <a:cs typeface="+mn-cs"/>
            </a:endParaRPr>
          </a:p>
        </p:txBody>
      </p:sp>
      <p:sp>
        <p:nvSpPr>
          <p:cNvPr id="7" name="Slide Number Placeholder 6">
            <a:extLst>
              <a:ext uri="{FF2B5EF4-FFF2-40B4-BE49-F238E27FC236}">
                <a16:creationId xmlns:a16="http://schemas.microsoft.com/office/drawing/2014/main" id="{C3C60F5C-43A9-5365-A3D9-B34978327D73}"/>
              </a:ext>
            </a:extLst>
          </p:cNvPr>
          <p:cNvSpPr>
            <a:spLocks noGrp="1"/>
          </p:cNvSpPr>
          <p:nvPr>
            <p:ph type="sldNum" sz="quarter" idx="53"/>
          </p:nvPr>
        </p:nvSpPr>
        <p:spPr/>
        <p:txBody>
          <a:bodyPr/>
          <a:lstStyle/>
          <a:p>
            <a:fld id="{47FEACEE-25B4-4A2D-B147-27296E36371D}" type="slidenum">
              <a:rPr lang="en-US" altLang="zh-CN" smtClean="0"/>
              <a:pPr/>
              <a:t>5</a:t>
            </a:fld>
            <a:endParaRPr lang="en-US" altLang="zh-CN"/>
          </a:p>
        </p:txBody>
      </p:sp>
      <p:pic>
        <p:nvPicPr>
          <p:cNvPr id="9" name="Picture Placeholder 8" descr="A person cleaning a counter top&#10;&#10;Description automatically generated">
            <a:extLst>
              <a:ext uri="{FF2B5EF4-FFF2-40B4-BE49-F238E27FC236}">
                <a16:creationId xmlns:a16="http://schemas.microsoft.com/office/drawing/2014/main" id="{94650A95-529A-4D3A-4D4E-6E7CD02728F1}"/>
              </a:ext>
            </a:extLst>
          </p:cNvPr>
          <p:cNvPicPr>
            <a:picLocks noGrp="1" noChangeAspect="1"/>
          </p:cNvPicPr>
          <p:nvPr>
            <p:ph type="pic" sz="quarter" idx="51"/>
          </p:nvPr>
        </p:nvPicPr>
        <p:blipFill>
          <a:blip r:embed="rId3">
            <a:extLst>
              <a:ext uri="{837473B0-CC2E-450A-ABE3-18F120FF3D39}">
                <a1611:picAttrSrcUrl xmlns:a1611="http://schemas.microsoft.com/office/drawing/2016/11/main" r:id="rId4"/>
              </a:ext>
            </a:extLst>
          </a:blip>
          <a:srcRect l="18665" r="18665"/>
          <a:stretch>
            <a:fillRect/>
          </a:stretch>
        </p:blipFill>
        <p:spPr/>
      </p:pic>
    </p:spTree>
    <p:extLst>
      <p:ext uri="{BB962C8B-B14F-4D97-AF65-F5344CB8AC3E}">
        <p14:creationId xmlns:p14="http://schemas.microsoft.com/office/powerpoint/2010/main" val="345565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3000"/>
                                  </p:stCondLst>
                                  <p:childTnLst>
                                    <p:set>
                                      <p:cBhvr>
                                        <p:cTn id="6"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5000"/>
                                  </p:stCondLst>
                                  <p:childTnLst>
                                    <p:set>
                                      <p:cBhvr>
                                        <p:cTn id="10"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20">
                                            <p:txEl>
                                              <p:pRg st="3" end="3"/>
                                            </p:txEl>
                                          </p:spTgt>
                                        </p:tgtEl>
                                        <p:attrNameLst>
                                          <p:attrName>style.visibility</p:attrName>
                                        </p:attrNameLst>
                                      </p:cBhvr>
                                      <p:to>
                                        <p:strVal val="visible"/>
                                      </p:to>
                                    </p:set>
                                    <p:anim calcmode="lin" valueType="num">
                                      <p:cBhvr>
                                        <p:cTn id="15" dur="500" fill="hold"/>
                                        <p:tgtEl>
                                          <p:spTgt spid="20">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20">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EC462-DD6F-AE2B-3785-F3DD7010A3B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5B6F466-A2D7-B710-B5C8-48180416D82F}"/>
              </a:ext>
            </a:extLst>
          </p:cNvPr>
          <p:cNvSpPr>
            <a:spLocks noGrp="1"/>
          </p:cNvSpPr>
          <p:nvPr>
            <p:ph type="title"/>
          </p:nvPr>
        </p:nvSpPr>
        <p:spPr>
          <a:xfrm>
            <a:off x="484630" y="476052"/>
            <a:ext cx="5117162" cy="1325563"/>
          </a:xfrm>
        </p:spPr>
        <p:txBody>
          <a:bodyPr/>
          <a:lstStyle/>
          <a:p>
            <a:r>
              <a:rPr lang="en-US" altLang="zh-CN"/>
              <a:t>You May Stand or let us know: </a:t>
            </a:r>
            <a:endParaRPr lang="en-US"/>
          </a:p>
        </p:txBody>
      </p:sp>
      <p:sp>
        <p:nvSpPr>
          <p:cNvPr id="20" name="Text Placeholder 19">
            <a:extLst>
              <a:ext uri="{FF2B5EF4-FFF2-40B4-BE49-F238E27FC236}">
                <a16:creationId xmlns:a16="http://schemas.microsoft.com/office/drawing/2014/main" id="{31E1221D-E7C9-1E99-20EC-FA930B9DAFB0}"/>
              </a:ext>
            </a:extLst>
          </p:cNvPr>
          <p:cNvSpPr>
            <a:spLocks noGrp="1"/>
          </p:cNvSpPr>
          <p:nvPr>
            <p:ph type="body" sz="quarter" idx="28"/>
          </p:nvPr>
        </p:nvSpPr>
        <p:spPr>
          <a:xfrm>
            <a:off x="247135" y="1495169"/>
            <a:ext cx="5354657" cy="4722752"/>
          </a:xfrm>
        </p:spPr>
        <p:txBody>
          <a:bodyPr/>
          <a:lstStyle/>
          <a:p>
            <a:endParaRPr lang="en-US" sz="4000"/>
          </a:p>
          <a:p>
            <a:endParaRPr lang="en-US" sz="4000"/>
          </a:p>
          <a:p>
            <a:endParaRPr lang="en-US" sz="4000"/>
          </a:p>
          <a:p>
            <a:r>
              <a:rPr lang="en-US" sz="4000"/>
              <a:t>If you know someone or have a family member who works</a:t>
            </a:r>
          </a:p>
          <a:p>
            <a:endParaRPr lang="en-US"/>
          </a:p>
        </p:txBody>
      </p:sp>
      <p:sp>
        <p:nvSpPr>
          <p:cNvPr id="4" name="Footer Placeholder 3">
            <a:extLst>
              <a:ext uri="{FF2B5EF4-FFF2-40B4-BE49-F238E27FC236}">
                <a16:creationId xmlns:a16="http://schemas.microsoft.com/office/drawing/2014/main" id="{9322A51C-085A-8DA4-F136-4C7A8057FBA8}"/>
              </a:ext>
            </a:extLst>
          </p:cNvPr>
          <p:cNvSpPr>
            <a:spLocks noGrp="1"/>
          </p:cNvSpPr>
          <p:nvPr>
            <p:ph type="ftr" sz="quarter" idx="52"/>
          </p:nvPr>
        </p:nvSpPr>
        <p:spPr/>
        <p:txBody>
          <a:bodyPr/>
          <a:lstStyle/>
          <a:p>
            <a:r>
              <a:rPr lang="en-US"/>
              <a:t>Presentation title</a:t>
            </a:r>
          </a:p>
        </p:txBody>
      </p:sp>
      <p:sp>
        <p:nvSpPr>
          <p:cNvPr id="6" name="Freeform: Shape 5">
            <a:extLst>
              <a:ext uri="{FF2B5EF4-FFF2-40B4-BE49-F238E27FC236}">
                <a16:creationId xmlns:a16="http://schemas.microsoft.com/office/drawing/2014/main" id="{B8503E56-9BCF-04FF-095D-1B2D0C576082}"/>
              </a:ext>
              <a:ext uri="{C183D7F6-B498-43B3-948B-1728B52AA6E4}">
                <adec:decorative xmlns:adec="http://schemas.microsoft.com/office/drawing/2017/decorative" val="1"/>
              </a:ext>
            </a:extLst>
          </p:cNvPr>
          <p:cNvSpPr/>
          <p:nvPr/>
        </p:nvSpPr>
        <p:spPr>
          <a:xfrm>
            <a:off x="4584821" y="311581"/>
            <a:ext cx="1896941" cy="217161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rgbClr val="C95B3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D952"/>
              </a:solidFill>
              <a:effectLst/>
              <a:uLnTx/>
              <a:uFillTx/>
              <a:latin typeface="Posterama Text SemiBold"/>
              <a:ea typeface="+mn-ea"/>
              <a:cs typeface="+mn-cs"/>
            </a:endParaRPr>
          </a:p>
        </p:txBody>
      </p:sp>
      <p:sp>
        <p:nvSpPr>
          <p:cNvPr id="7" name="Slide Number Placeholder 6">
            <a:extLst>
              <a:ext uri="{FF2B5EF4-FFF2-40B4-BE49-F238E27FC236}">
                <a16:creationId xmlns:a16="http://schemas.microsoft.com/office/drawing/2014/main" id="{1C72A8B9-5DDF-2171-ACD5-D3BA4DEAA5CD}"/>
              </a:ext>
            </a:extLst>
          </p:cNvPr>
          <p:cNvSpPr>
            <a:spLocks noGrp="1"/>
          </p:cNvSpPr>
          <p:nvPr>
            <p:ph type="sldNum" sz="quarter" idx="53"/>
          </p:nvPr>
        </p:nvSpPr>
        <p:spPr/>
        <p:txBody>
          <a:bodyPr/>
          <a:lstStyle/>
          <a:p>
            <a:fld id="{47FEACEE-25B4-4A2D-B147-27296E36371D}" type="slidenum">
              <a:rPr lang="en-US" altLang="zh-CN" smtClean="0"/>
              <a:pPr/>
              <a:t>6</a:t>
            </a:fld>
            <a:endParaRPr lang="en-US" altLang="zh-CN"/>
          </a:p>
        </p:txBody>
      </p:sp>
      <p:pic>
        <p:nvPicPr>
          <p:cNvPr id="12" name="Picture Placeholder 11">
            <a:extLst>
              <a:ext uri="{FF2B5EF4-FFF2-40B4-BE49-F238E27FC236}">
                <a16:creationId xmlns:a16="http://schemas.microsoft.com/office/drawing/2014/main" id="{F73138C7-120B-F0CA-8170-32164F0A242F}"/>
              </a:ext>
            </a:extLst>
          </p:cNvPr>
          <p:cNvPicPr>
            <a:picLocks noGrp="1" noChangeAspect="1"/>
          </p:cNvPicPr>
          <p:nvPr>
            <p:ph type="pic" sz="quarter" idx="51"/>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rcRect l="18714" r="18714"/>
          <a:stretch>
            <a:fillRect/>
          </a:stretch>
        </p:blipFill>
        <p:spPr/>
      </p:pic>
    </p:spTree>
    <p:extLst>
      <p:ext uri="{BB962C8B-B14F-4D97-AF65-F5344CB8AC3E}">
        <p14:creationId xmlns:p14="http://schemas.microsoft.com/office/powerpoint/2010/main" val="289994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CCE24DE-FCFB-5D1F-DE1C-FBBC948CCB29}"/>
              </a:ext>
            </a:extLst>
          </p:cNvPr>
          <p:cNvSpPr>
            <a:spLocks noGrp="1"/>
          </p:cNvSpPr>
          <p:nvPr>
            <p:ph type="title"/>
          </p:nvPr>
        </p:nvSpPr>
        <p:spPr>
          <a:xfrm>
            <a:off x="484632" y="972427"/>
            <a:ext cx="5117162" cy="1325563"/>
          </a:xfrm>
        </p:spPr>
        <p:txBody>
          <a:bodyPr anchor="ctr">
            <a:normAutofit/>
          </a:bodyPr>
          <a:lstStyle/>
          <a:p>
            <a:r>
              <a:rPr lang="en-US"/>
              <a:t>Congratulations! You are ready to dive in!</a:t>
            </a:r>
          </a:p>
        </p:txBody>
      </p:sp>
      <p:sp>
        <p:nvSpPr>
          <p:cNvPr id="14" name="Text Placeholder 2">
            <a:extLst>
              <a:ext uri="{FF2B5EF4-FFF2-40B4-BE49-F238E27FC236}">
                <a16:creationId xmlns:a16="http://schemas.microsoft.com/office/drawing/2014/main" id="{F2F18533-057F-D9A9-5245-CF2E160A13D7}"/>
              </a:ext>
            </a:extLst>
          </p:cNvPr>
          <p:cNvSpPr>
            <a:spLocks noGrp="1"/>
          </p:cNvSpPr>
          <p:nvPr>
            <p:ph type="body" sz="quarter" idx="28"/>
          </p:nvPr>
        </p:nvSpPr>
        <p:spPr>
          <a:xfrm>
            <a:off x="509573" y="3435546"/>
            <a:ext cx="5235427" cy="2051050"/>
          </a:xfrm>
        </p:spPr>
        <p:txBody>
          <a:bodyPr/>
          <a:lstStyle/>
          <a:p>
            <a:r>
              <a:rPr lang="en-US" sz="4000"/>
              <a:t>An employment seeker cannot “fail” Discovery. </a:t>
            </a:r>
          </a:p>
          <a:p>
            <a:r>
              <a:rPr lang="en-US"/>
              <a:t>(DFS 2018)</a:t>
            </a:r>
          </a:p>
        </p:txBody>
      </p:sp>
      <p:pic>
        <p:nvPicPr>
          <p:cNvPr id="10" name="Picture 9" descr="Swimming goggles on the side of a lap pool">
            <a:extLst>
              <a:ext uri="{FF2B5EF4-FFF2-40B4-BE49-F238E27FC236}">
                <a16:creationId xmlns:a16="http://schemas.microsoft.com/office/drawing/2014/main" id="{69D11F34-A03E-2D80-1F4E-846D3327E338}"/>
              </a:ext>
            </a:extLst>
          </p:cNvPr>
          <p:cNvPicPr>
            <a:picLocks noChangeAspect="1"/>
          </p:cNvPicPr>
          <p:nvPr/>
        </p:nvPicPr>
        <p:blipFill rotWithShape="1">
          <a:blip r:embed="rId2"/>
          <a:srcRect l="10340" r="26909" b="-1"/>
          <a:stretch/>
        </p:blipFill>
        <p:spPr>
          <a:xfrm>
            <a:off x="5745001" y="10"/>
            <a:ext cx="6446999" cy="6857990"/>
          </a:xfrm>
          <a:custGeom>
            <a:avLst/>
            <a:gdLst>
              <a:gd name="connsiteX0" fmla="*/ 2550369 w 6483642"/>
              <a:gd name="connsiteY0" fmla="*/ 0 h 6858000"/>
              <a:gd name="connsiteX1" fmla="*/ 4338592 w 6483642"/>
              <a:gd name="connsiteY1" fmla="*/ 0 h 6858000"/>
              <a:gd name="connsiteX2" fmla="*/ 6483642 w 6483642"/>
              <a:gd name="connsiteY2" fmla="*/ 1338386 h 6858000"/>
              <a:gd name="connsiteX3" fmla="*/ 6483642 w 6483642"/>
              <a:gd name="connsiteY3" fmla="*/ 5624376 h 6858000"/>
              <a:gd name="connsiteX4" fmla="*/ 4378767 w 6483642"/>
              <a:gd name="connsiteY4" fmla="*/ 6858000 h 6858000"/>
              <a:gd name="connsiteX5" fmla="*/ 2590564 w 6483642"/>
              <a:gd name="connsiteY5" fmla="*/ 6858000 h 6858000"/>
              <a:gd name="connsiteX6" fmla="*/ 133 w 6483642"/>
              <a:gd name="connsiteY6" fmla="*/ 5332429 h 6858000"/>
              <a:gd name="connsiteX7" fmla="*/ 20164 w 6483642"/>
              <a:gd name="connsiteY7" fmla="*/ 1404433 h 6858000"/>
              <a:gd name="connsiteX0" fmla="*/ 2530205 w 6463478"/>
              <a:gd name="connsiteY0" fmla="*/ 0 h 6858000"/>
              <a:gd name="connsiteX1" fmla="*/ 4318428 w 6463478"/>
              <a:gd name="connsiteY1" fmla="*/ 0 h 6858000"/>
              <a:gd name="connsiteX2" fmla="*/ 6463478 w 6463478"/>
              <a:gd name="connsiteY2" fmla="*/ 1338386 h 6858000"/>
              <a:gd name="connsiteX3" fmla="*/ 6463478 w 6463478"/>
              <a:gd name="connsiteY3" fmla="*/ 5624376 h 6858000"/>
              <a:gd name="connsiteX4" fmla="*/ 4358603 w 6463478"/>
              <a:gd name="connsiteY4" fmla="*/ 6858000 h 6858000"/>
              <a:gd name="connsiteX5" fmla="*/ 2570400 w 6463478"/>
              <a:gd name="connsiteY5" fmla="*/ 6858000 h 6858000"/>
              <a:gd name="connsiteX6" fmla="*/ 17140 w 6463478"/>
              <a:gd name="connsiteY6" fmla="*/ 5339864 h 6858000"/>
              <a:gd name="connsiteX7" fmla="*/ 0 w 6463478"/>
              <a:gd name="connsiteY7" fmla="*/ 1404433 h 6858000"/>
              <a:gd name="connsiteX8" fmla="*/ 2530205 w 6463478"/>
              <a:gd name="connsiteY8" fmla="*/ 0 h 6858000"/>
              <a:gd name="connsiteX0" fmla="*/ 2513726 w 6446999"/>
              <a:gd name="connsiteY0" fmla="*/ 0 h 6858000"/>
              <a:gd name="connsiteX1" fmla="*/ 4301949 w 6446999"/>
              <a:gd name="connsiteY1" fmla="*/ 0 h 6858000"/>
              <a:gd name="connsiteX2" fmla="*/ 6446999 w 6446999"/>
              <a:gd name="connsiteY2" fmla="*/ 1338386 h 6858000"/>
              <a:gd name="connsiteX3" fmla="*/ 6446999 w 6446999"/>
              <a:gd name="connsiteY3" fmla="*/ 5624376 h 6858000"/>
              <a:gd name="connsiteX4" fmla="*/ 4342124 w 6446999"/>
              <a:gd name="connsiteY4" fmla="*/ 6858000 h 6858000"/>
              <a:gd name="connsiteX5" fmla="*/ 2553921 w 6446999"/>
              <a:gd name="connsiteY5" fmla="*/ 6858000 h 6858000"/>
              <a:gd name="connsiteX6" fmla="*/ 661 w 6446999"/>
              <a:gd name="connsiteY6" fmla="*/ 5339864 h 6858000"/>
              <a:gd name="connsiteX7" fmla="*/ 299 w 6446999"/>
              <a:gd name="connsiteY7" fmla="*/ 1396044 h 6858000"/>
              <a:gd name="connsiteX8" fmla="*/ 2513726 w 6446999"/>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6999" h="6858000">
                <a:moveTo>
                  <a:pt x="2513726" y="0"/>
                </a:moveTo>
                <a:lnTo>
                  <a:pt x="4301949" y="0"/>
                </a:lnTo>
                <a:lnTo>
                  <a:pt x="6446999" y="1338386"/>
                </a:lnTo>
                <a:lnTo>
                  <a:pt x="6446999" y="5624376"/>
                </a:lnTo>
                <a:lnTo>
                  <a:pt x="4342124" y="6858000"/>
                </a:lnTo>
                <a:lnTo>
                  <a:pt x="2553921" y="6858000"/>
                </a:lnTo>
                <a:lnTo>
                  <a:pt x="661" y="5339864"/>
                </a:lnTo>
                <a:cubicBezTo>
                  <a:pt x="-1473" y="4048155"/>
                  <a:pt x="2433" y="2687753"/>
                  <a:pt x="299" y="1396044"/>
                </a:cubicBezTo>
                <a:lnTo>
                  <a:pt x="2513726" y="0"/>
                </a:lnTo>
                <a:close/>
              </a:path>
            </a:pathLst>
          </a:custGeom>
          <a:noFill/>
        </p:spPr>
      </p:pic>
      <p:sp>
        <p:nvSpPr>
          <p:cNvPr id="5" name="Footer Placeholder 4">
            <a:extLst>
              <a:ext uri="{FF2B5EF4-FFF2-40B4-BE49-F238E27FC236}">
                <a16:creationId xmlns:a16="http://schemas.microsoft.com/office/drawing/2014/main" id="{88CF2913-6D09-B285-E753-8C47C3024748}"/>
              </a:ext>
            </a:extLst>
          </p:cNvPr>
          <p:cNvSpPr>
            <a:spLocks noGrp="1"/>
          </p:cNvSpPr>
          <p:nvPr>
            <p:ph type="ftr" sz="quarter" idx="52"/>
          </p:nvPr>
        </p:nvSpPr>
        <p:spPr>
          <a:xfrm>
            <a:off x="484632" y="6217920"/>
            <a:ext cx="4114800" cy="365125"/>
          </a:xfrm>
        </p:spPr>
        <p:txBody>
          <a:bodyPr anchor="ctr">
            <a:normAutofit/>
          </a:bodyPr>
          <a:lstStyle/>
          <a:p>
            <a:pPr>
              <a:spcAft>
                <a:spcPts val="600"/>
              </a:spcAft>
            </a:pPr>
            <a:r>
              <a:rPr lang="en-US"/>
              <a:t>Presentation title</a:t>
            </a:r>
          </a:p>
        </p:txBody>
      </p:sp>
      <p:sp>
        <p:nvSpPr>
          <p:cNvPr id="6" name="Slide Number Placeholder 5">
            <a:extLst>
              <a:ext uri="{FF2B5EF4-FFF2-40B4-BE49-F238E27FC236}">
                <a16:creationId xmlns:a16="http://schemas.microsoft.com/office/drawing/2014/main" id="{6C270FF2-76FF-7808-15BE-CD9F187AE9D0}"/>
              </a:ext>
            </a:extLst>
          </p:cNvPr>
          <p:cNvSpPr>
            <a:spLocks noGrp="1"/>
          </p:cNvSpPr>
          <p:nvPr>
            <p:ph type="sldNum" sz="quarter" idx="53"/>
          </p:nvPr>
        </p:nvSpPr>
        <p:spPr>
          <a:xfrm>
            <a:off x="11194169" y="6217920"/>
            <a:ext cx="458592" cy="365125"/>
          </a:xfrm>
        </p:spPr>
        <p:txBody>
          <a:bodyPr anchor="ctr">
            <a:normAutofit/>
          </a:bodyPr>
          <a:lstStyle/>
          <a:p>
            <a:pPr>
              <a:spcAft>
                <a:spcPts val="600"/>
              </a:spcAft>
            </a:pPr>
            <a:fld id="{47FEACEE-25B4-4A2D-B147-27296E36371D}" type="slidenum">
              <a:rPr lang="en-US" altLang="zh-CN" smtClean="0"/>
              <a:pPr>
                <a:spcAft>
                  <a:spcPts val="600"/>
                </a:spcAft>
              </a:pPr>
              <a:t>7</a:t>
            </a:fld>
            <a:endParaRPr lang="en-US" altLang="zh-CN"/>
          </a:p>
        </p:txBody>
      </p:sp>
    </p:spTree>
    <p:extLst>
      <p:ext uri="{BB962C8B-B14F-4D97-AF65-F5344CB8AC3E}">
        <p14:creationId xmlns:p14="http://schemas.microsoft.com/office/powerpoint/2010/main" val="156217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4965429" y="382164"/>
            <a:ext cx="6586491" cy="1286160"/>
          </a:xfrm>
          <a:prstGeom prst="rect">
            <a:avLst/>
          </a:prstGeom>
        </p:spPr>
        <p:txBody>
          <a:bodyPr spcFirstLastPara="1" vert="horz" wrap="square" lIns="121920" tIns="60960" rIns="121920" bIns="60960" rtlCol="0" anchor="b" anchorCtr="0">
            <a:normAutofit/>
          </a:bodyPr>
          <a:lstStyle/>
          <a:p>
            <a:pPr defTabSz="1219170">
              <a:spcBef>
                <a:spcPct val="0"/>
              </a:spcBef>
              <a:spcAft>
                <a:spcPts val="2133"/>
              </a:spcAft>
              <a:buClr>
                <a:schemeClr val="dk1"/>
              </a:buClr>
              <a:buSzPts val="1100"/>
            </a:pPr>
            <a:r>
              <a:rPr lang="en-US" sz="3200"/>
              <a:t>What is Customized Employment, and how is it different?</a:t>
            </a:r>
          </a:p>
        </p:txBody>
      </p:sp>
      <p:sp>
        <p:nvSpPr>
          <p:cNvPr id="69" name="Google Shape;69;p15"/>
          <p:cNvSpPr txBox="1">
            <a:spLocks noGrp="1"/>
          </p:cNvSpPr>
          <p:nvPr>
            <p:ph type="body" idx="1"/>
          </p:nvPr>
        </p:nvSpPr>
        <p:spPr>
          <a:xfrm>
            <a:off x="3830595" y="1470455"/>
            <a:ext cx="8106032" cy="5387532"/>
          </a:xfrm>
          <a:prstGeom prst="rect">
            <a:avLst/>
          </a:prstGeom>
        </p:spPr>
        <p:txBody>
          <a:bodyPr spcFirstLastPara="1" vert="horz" wrap="square" lIns="121920" tIns="60960" rIns="121920" bIns="60960" rtlCol="0" anchor="t" anchorCtr="0">
            <a:noAutofit/>
          </a:bodyPr>
          <a:lstStyle/>
          <a:p>
            <a:pPr indent="-304792" defTabSz="1219170">
              <a:buFont typeface="Arial" panose="020B0604020202020204" pitchFamily="34" charset="0"/>
              <a:buChar char="•"/>
            </a:pPr>
            <a:r>
              <a:rPr lang="en-US" sz="2400"/>
              <a:t>The process of Discovery is very collaborative</a:t>
            </a:r>
          </a:p>
          <a:p>
            <a:pPr lvl="1" indent="-304792" defTabSz="1219170">
              <a:buFont typeface="Arial" panose="020B0604020202020204" pitchFamily="34" charset="0"/>
              <a:buChar char="•"/>
            </a:pPr>
            <a:r>
              <a:rPr lang="en-US" sz="2400"/>
              <a:t>Drawing on the strength of your community and relationships</a:t>
            </a:r>
          </a:p>
          <a:p>
            <a:pPr lvl="1" indent="-304792" defTabSz="1219170">
              <a:buFont typeface="Arial" panose="020B0604020202020204" pitchFamily="34" charset="0"/>
              <a:buChar char="•"/>
            </a:pPr>
            <a:r>
              <a:rPr lang="en-US" sz="2400"/>
              <a:t>Team approach</a:t>
            </a:r>
          </a:p>
          <a:p>
            <a:pPr lvl="1" indent="-304792" defTabSz="1219170">
              <a:buFont typeface="Arial" panose="020B0604020202020204" pitchFamily="34" charset="0"/>
              <a:buChar char="•"/>
            </a:pPr>
            <a:r>
              <a:rPr lang="en-US" sz="2400"/>
              <a:t>Not “jumping” to the job right away</a:t>
            </a:r>
          </a:p>
          <a:p>
            <a:pPr lvl="1" indent="-304792" defTabSz="1219170">
              <a:buFont typeface="Arial" panose="020B0604020202020204" pitchFamily="34" charset="0"/>
              <a:buChar char="•"/>
            </a:pPr>
            <a:r>
              <a:rPr lang="en-US" sz="2400"/>
              <a:t>Using a visual resume or digital portfolio to share with potential businesses</a:t>
            </a:r>
          </a:p>
          <a:p>
            <a:pPr lvl="1" indent="-304792" defTabSz="1219170">
              <a:buFont typeface="Arial" panose="020B0604020202020204" pitchFamily="34" charset="0"/>
              <a:buChar char="•"/>
            </a:pPr>
            <a:r>
              <a:rPr lang="en-US" sz="2400"/>
              <a:t>Want to find out who you are and where you are at your best</a:t>
            </a:r>
          </a:p>
          <a:p>
            <a:pPr lvl="1" indent="-304792" defTabSz="1219170">
              <a:buFont typeface="Arial" panose="020B0604020202020204" pitchFamily="34" charset="0"/>
              <a:buChar char="•"/>
            </a:pPr>
            <a:r>
              <a:rPr lang="en-US" sz="2400"/>
              <a:t>Matching what makes sense for you AND businesses</a:t>
            </a:r>
          </a:p>
        </p:txBody>
      </p:sp>
      <p:pic>
        <p:nvPicPr>
          <p:cNvPr id="73" name="Picture 70" descr="One in a crowd">
            <a:extLst>
              <a:ext uri="{FF2B5EF4-FFF2-40B4-BE49-F238E27FC236}">
                <a16:creationId xmlns:a16="http://schemas.microsoft.com/office/drawing/2014/main" id="{EA3B94B0-12C7-18A8-D769-477F0CCA1346}"/>
              </a:ext>
            </a:extLst>
          </p:cNvPr>
          <p:cNvPicPr>
            <a:picLocks noChangeAspect="1"/>
          </p:cNvPicPr>
          <p:nvPr/>
        </p:nvPicPr>
        <p:blipFill rotWithShape="1">
          <a:blip r:embed="rId3"/>
          <a:srcRect l="28748" r="20557"/>
          <a:stretch/>
        </p:blipFill>
        <p:spPr>
          <a:xfrm>
            <a:off x="27" y="13"/>
            <a:ext cx="4015919" cy="6857987"/>
          </a:xfrm>
          <a:prstGeom prst="rect">
            <a:avLst/>
          </a:prstGeom>
          <a:effectLst/>
        </p:spPr>
      </p:pic>
    </p:spTree>
    <p:extLst>
      <p:ext uri="{BB962C8B-B14F-4D97-AF65-F5344CB8AC3E}">
        <p14:creationId xmlns:p14="http://schemas.microsoft.com/office/powerpoint/2010/main" val="1445483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a:extLst>
              <a:ext uri="{FF2B5EF4-FFF2-40B4-BE49-F238E27FC236}">
                <a16:creationId xmlns:a16="http://schemas.microsoft.com/office/drawing/2014/main" id="{4D761329-3BEF-0173-1328-A4DB26572AFF}"/>
              </a:ext>
            </a:extLst>
          </p:cNvPr>
          <p:cNvSpPr>
            <a:spLocks noGrp="1"/>
          </p:cNvSpPr>
          <p:nvPr>
            <p:ph type="title"/>
          </p:nvPr>
        </p:nvSpPr>
        <p:spPr>
          <a:xfrm>
            <a:off x="484631" y="628088"/>
            <a:ext cx="5117162" cy="2050855"/>
          </a:xfrm>
        </p:spPr>
        <p:txBody>
          <a:bodyPr anchor="ctr">
            <a:normAutofit/>
          </a:bodyPr>
          <a:lstStyle/>
          <a:p>
            <a:r>
              <a:rPr lang="en-US"/>
              <a:t>Relationships</a:t>
            </a:r>
          </a:p>
        </p:txBody>
      </p:sp>
      <p:sp>
        <p:nvSpPr>
          <p:cNvPr id="19" name="Text Placeholder 18">
            <a:extLst>
              <a:ext uri="{FF2B5EF4-FFF2-40B4-BE49-F238E27FC236}">
                <a16:creationId xmlns:a16="http://schemas.microsoft.com/office/drawing/2014/main" id="{FC101F03-8617-09D4-619B-F38E2F0A4F15}"/>
              </a:ext>
            </a:extLst>
          </p:cNvPr>
          <p:cNvSpPr>
            <a:spLocks noGrp="1"/>
          </p:cNvSpPr>
          <p:nvPr>
            <p:ph type="body" sz="quarter" idx="28"/>
          </p:nvPr>
        </p:nvSpPr>
        <p:spPr>
          <a:xfrm>
            <a:off x="341262" y="2360141"/>
            <a:ext cx="5260531" cy="2743199"/>
          </a:xfrm>
        </p:spPr>
        <p:txBody>
          <a:bodyPr>
            <a:normAutofit fontScale="62500" lnSpcReduction="20000"/>
          </a:bodyPr>
          <a:lstStyle/>
          <a:p>
            <a:r>
              <a:rPr lang="en-US" sz="3800"/>
              <a:t>Besides you, who knows you best?</a:t>
            </a:r>
          </a:p>
          <a:p>
            <a:r>
              <a:rPr lang="en-US" sz="3800"/>
              <a:t>What do they have to say about you? </a:t>
            </a:r>
          </a:p>
          <a:p>
            <a:r>
              <a:rPr lang="en-US" sz="3800"/>
              <a:t>What kinds of things do you do together?</a:t>
            </a:r>
          </a:p>
          <a:p>
            <a:r>
              <a:rPr lang="en-US" sz="3800"/>
              <a:t>Do you know what this person does for work?</a:t>
            </a:r>
          </a:p>
          <a:p>
            <a:r>
              <a:rPr lang="en-US" sz="3800"/>
              <a:t>Are there traditions you share?</a:t>
            </a:r>
          </a:p>
          <a:p>
            <a:endParaRPr lang="en-US"/>
          </a:p>
        </p:txBody>
      </p:sp>
      <p:pic>
        <p:nvPicPr>
          <p:cNvPr id="11" name="Picture Placeholder 10" descr="A group of people sitting on the floor&#10;&#10;Description automatically generated">
            <a:extLst>
              <a:ext uri="{FF2B5EF4-FFF2-40B4-BE49-F238E27FC236}">
                <a16:creationId xmlns:a16="http://schemas.microsoft.com/office/drawing/2014/main" id="{B7988BCA-7C7A-2555-0101-A7C5CDE00C5F}"/>
              </a:ext>
            </a:extLst>
          </p:cNvPr>
          <p:cNvPicPr>
            <a:picLocks noGrp="1" noChangeAspect="1"/>
          </p:cNvPicPr>
          <p:nvPr>
            <p:ph type="pic" sz="quarter" idx="51"/>
          </p:nvPr>
        </p:nvPicPr>
        <p:blipFill>
          <a:blip r:embed="rId3">
            <a:extLst>
              <a:ext uri="{837473B0-CC2E-450A-ABE3-18F120FF3D39}">
                <a1611:picAttrSrcUrl xmlns:a1611="http://schemas.microsoft.com/office/drawing/2016/11/main" r:id="rId4"/>
              </a:ext>
            </a:extLst>
          </a:blip>
          <a:srcRect l="18665" r="18665"/>
          <a:stretch>
            <a:fillRect/>
          </a:stretch>
        </p:blipFill>
        <p:spPr>
          <a:xfrm>
            <a:off x="5745163" y="0"/>
            <a:ext cx="6446837" cy="6858000"/>
          </a:xfrm>
        </p:spPr>
      </p:pic>
      <p:sp>
        <p:nvSpPr>
          <p:cNvPr id="53" name="Footer Placeholder 4">
            <a:extLst>
              <a:ext uri="{FF2B5EF4-FFF2-40B4-BE49-F238E27FC236}">
                <a16:creationId xmlns:a16="http://schemas.microsoft.com/office/drawing/2014/main" id="{DDBBC0D6-D97C-806A-399A-FEB7B9ACEB05}"/>
              </a:ext>
            </a:extLst>
          </p:cNvPr>
          <p:cNvSpPr>
            <a:spLocks noGrp="1"/>
          </p:cNvSpPr>
          <p:nvPr>
            <p:ph type="ftr" sz="quarter" idx="52"/>
          </p:nvPr>
        </p:nvSpPr>
        <p:spPr>
          <a:xfrm>
            <a:off x="484632" y="6217920"/>
            <a:ext cx="4114800" cy="365125"/>
          </a:xfrm>
        </p:spPr>
        <p:txBody>
          <a:bodyPr anchor="ctr">
            <a:normAutofit/>
          </a:bodyPr>
          <a:lstStyle/>
          <a:p>
            <a:pPr>
              <a:spcAft>
                <a:spcPts val="600"/>
              </a:spcAft>
            </a:pPr>
            <a:r>
              <a:rPr lang="en-US"/>
              <a:t>Presentation title</a:t>
            </a:r>
          </a:p>
        </p:txBody>
      </p:sp>
      <p:sp>
        <p:nvSpPr>
          <p:cNvPr id="55" name="Slide Number Placeholder 5">
            <a:extLst>
              <a:ext uri="{FF2B5EF4-FFF2-40B4-BE49-F238E27FC236}">
                <a16:creationId xmlns:a16="http://schemas.microsoft.com/office/drawing/2014/main" id="{F91BBD09-289F-0FE3-72E9-72C1B47BC880}"/>
              </a:ext>
            </a:extLst>
          </p:cNvPr>
          <p:cNvSpPr>
            <a:spLocks noGrp="1"/>
          </p:cNvSpPr>
          <p:nvPr>
            <p:ph type="sldNum" sz="quarter" idx="53"/>
          </p:nvPr>
        </p:nvSpPr>
        <p:spPr>
          <a:xfrm>
            <a:off x="11194169" y="6217920"/>
            <a:ext cx="458592" cy="365125"/>
          </a:xfrm>
        </p:spPr>
        <p:txBody>
          <a:bodyPr anchor="ctr">
            <a:normAutofit/>
          </a:bodyPr>
          <a:lstStyle/>
          <a:p>
            <a:pPr>
              <a:spcAft>
                <a:spcPts val="600"/>
              </a:spcAft>
            </a:pPr>
            <a:fld id="{47FEACEE-25B4-4A2D-B147-27296E36371D}" type="slidenum">
              <a:rPr lang="en-US" altLang="zh-CN" smtClean="0"/>
              <a:pPr>
                <a:spcAft>
                  <a:spcPts val="600"/>
                </a:spcAft>
              </a:pPr>
              <a:t>9</a:t>
            </a:fld>
            <a:endParaRPr lang="en-US" altLang="zh-CN"/>
          </a:p>
        </p:txBody>
      </p:sp>
      <p:sp>
        <p:nvSpPr>
          <p:cNvPr id="12" name="TextBox 11">
            <a:extLst>
              <a:ext uri="{FF2B5EF4-FFF2-40B4-BE49-F238E27FC236}">
                <a16:creationId xmlns:a16="http://schemas.microsoft.com/office/drawing/2014/main" id="{AB0E9DBC-C6BC-9076-4F66-8FA74540F38D}"/>
              </a:ext>
            </a:extLst>
          </p:cNvPr>
          <p:cNvSpPr txBox="1"/>
          <p:nvPr/>
        </p:nvSpPr>
        <p:spPr>
          <a:xfrm>
            <a:off x="5745163" y="6858000"/>
            <a:ext cx="6446837" cy="230832"/>
          </a:xfrm>
          <a:prstGeom prst="rect">
            <a:avLst/>
          </a:prstGeom>
        </p:spPr>
        <p:txBody>
          <a:bodyPr wrap="square" rtlCol="0">
            <a:spAutoFit/>
          </a:bodyPr>
          <a:lstStyle/>
          <a:p>
            <a:r>
              <a:rPr lang="en-US" sz="900">
                <a:hlinkClick r:id="rId4" tooltip="https://www.film-rezensionen.de/2021/01/abenteuer-ohana/"/>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2478079616"/>
      </p:ext>
    </p:extLst>
  </p:cSld>
  <p:clrMapOvr>
    <a:masterClrMapping/>
  </p:clrMapOvr>
</p:sld>
</file>

<file path=ppt/theme/theme1.xml><?xml version="1.0" encoding="utf-8"?>
<a:theme xmlns:a="http://schemas.openxmlformats.org/drawingml/2006/main" name="Custom​​">
  <a:themeElements>
    <a:clrScheme name="Custom 9">
      <a:dk1>
        <a:srgbClr val="000000"/>
      </a:dk1>
      <a:lt1>
        <a:srgbClr val="FFFFFF"/>
      </a:lt1>
      <a:dk2>
        <a:srgbClr val="0F253E"/>
      </a:dk2>
      <a:lt2>
        <a:srgbClr val="E7E6E6"/>
      </a:lt2>
      <a:accent1>
        <a:srgbClr val="4472C4"/>
      </a:accent1>
      <a:accent2>
        <a:srgbClr val="B83803"/>
      </a:accent2>
      <a:accent3>
        <a:srgbClr val="DCD3CC"/>
      </a:accent3>
      <a:accent4>
        <a:srgbClr val="F79320"/>
      </a:accent4>
      <a:accent5>
        <a:srgbClr val="44668D"/>
      </a:accent5>
      <a:accent6>
        <a:srgbClr val="0F253E"/>
      </a:accent6>
      <a:hlink>
        <a:srgbClr val="AEC0D9"/>
      </a:hlink>
      <a:folHlink>
        <a:srgbClr val="B83903"/>
      </a:folHlink>
    </a:clrScheme>
    <a:fontScheme name="Custom 10">
      <a:majorFont>
        <a:latin typeface="Posterama Text Black"/>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marL="0" indent="0" algn="ctr">
          <a:lnSpc>
            <a:spcPct val="100000"/>
          </a:lnSpc>
          <a:spcBef>
            <a:spcPts val="0"/>
          </a:spcBef>
          <a:buFontTx/>
          <a:buNone/>
          <a:defRPr sz="1800" smtClean="0">
            <a:solidFill>
              <a:prstClr val="white"/>
            </a:solidFill>
            <a:latin typeface="Posterama" panose="020B0504020200020000" pitchFamily="34" charset="0"/>
            <a:ea typeface="微软雅黑"/>
            <a:cs typeface="Posterama" panose="020B0504020200020000" pitchFamily="34" charset="0"/>
          </a:defRPr>
        </a:defPPr>
      </a:lstStyle>
    </a:txDef>
  </a:objectDefaults>
  <a:extraClrSchemeLst/>
  <a:extLst>
    <a:ext uri="{05A4C25C-085E-4340-85A3-A5531E510DB2}">
      <thm15:themeFamily xmlns:thm15="http://schemas.microsoft.com/office/thememl/2012/main" name="Hexagon Light Presentation_win32_v5" id="{045A9B2F-7300-4673-816B-F1EB3C673B2C}" vid="{27F8BD87-6984-44CA-8D4F-354B20CB0C14}"/>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AD9BE2-6B3D-4616-B044-300A8177DEA5}">
  <ds:schemaRefs>
    <ds:schemaRef ds:uri="16c05727-aa75-4e4a-9b5f-8a80a1165891"/>
    <ds:schemaRef ds:uri="230e9df3-be65-4c73-a93b-d1236ebd677e"/>
    <ds:schemaRef ds:uri="71af3243-3dd4-4a8d-8c0d-dd76da1f02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4CFA8B0-C7B8-4655-A378-2962C04794D3}">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5515263-A3DE-4193-B6AA-5C449C94519F}">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Custom​​</Template>
  <Application>Microsoft Office PowerPoint</Application>
  <PresentationFormat>Widescreen</PresentationFormat>
  <Slides>15</Slides>
  <Notes>13</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Custom​​</vt:lpstr>
      <vt:lpstr>Discovering  Yourself</vt:lpstr>
      <vt:lpstr>Agenda</vt:lpstr>
      <vt:lpstr>You May Stand or let us know however you prefer: </vt:lpstr>
      <vt:lpstr>You May Stand or Let us Know</vt:lpstr>
      <vt:lpstr>You May Stand or let us know: </vt:lpstr>
      <vt:lpstr>You May Stand or let us know: </vt:lpstr>
      <vt:lpstr>Congratulations! You are ready to dive in!</vt:lpstr>
      <vt:lpstr>What is Customized Employment, and how is it different?</vt:lpstr>
      <vt:lpstr>Relationships</vt:lpstr>
      <vt:lpstr>Contributions</vt:lpstr>
      <vt:lpstr>Going Where it Makes Sense- Preferences</vt:lpstr>
      <vt:lpstr>Going Where it Makes Sense- Vocational Themes </vt:lpstr>
      <vt:lpstr>Common Vocational Themes</vt:lpstr>
      <vt:lpstr> Going where it makes sense- Vocational Themes AND potential businesses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Yourself</dc:title>
  <dc:creator>Tricia Jones-Parkin</dc:creator>
  <cp:revision>1</cp:revision>
  <dcterms:created xsi:type="dcterms:W3CDTF">2024-02-25T18:02:44Z</dcterms:created>
  <dcterms:modified xsi:type="dcterms:W3CDTF">2024-02-27T20:25:14Z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