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81" r:id="rId5"/>
  </p:sldMasterIdLst>
  <p:notesMasterIdLst>
    <p:notesMasterId r:id="rId21"/>
  </p:notesMasterIdLst>
  <p:sldIdLst>
    <p:sldId id="256" r:id="rId6"/>
    <p:sldId id="257" r:id="rId7"/>
    <p:sldId id="258" r:id="rId8"/>
    <p:sldId id="262" r:id="rId9"/>
    <p:sldId id="260" r:id="rId10"/>
    <p:sldId id="301" r:id="rId11"/>
    <p:sldId id="303" r:id="rId12"/>
    <p:sldId id="304" r:id="rId13"/>
    <p:sldId id="302" r:id="rId14"/>
    <p:sldId id="265" r:id="rId15"/>
    <p:sldId id="266" r:id="rId16"/>
    <p:sldId id="267" r:id="rId17"/>
    <p:sldId id="305" r:id="rId18"/>
    <p:sldId id="306"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EEED0-7C02-4941-837A-7F22ABAC7B58}" v="213" dt="2024-02-15T17:43:27.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5934"/>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ee" userId="4b563626-19b9-4279-89d9-a6d4a8b717ed" providerId="ADAL" clId="{9D3EEED0-7C02-4941-837A-7F22ABAC7B58}"/>
    <pc:docChg chg="undo custSel addSld delSld modSld sldOrd addMainMaster modMainMaster">
      <pc:chgData name="Karen Lee" userId="4b563626-19b9-4279-89d9-a6d4a8b717ed" providerId="ADAL" clId="{9D3EEED0-7C02-4941-837A-7F22ABAC7B58}" dt="2024-02-16T17:18:37.033" v="4902"/>
      <pc:docMkLst>
        <pc:docMk/>
      </pc:docMkLst>
      <pc:sldChg chg="modSp mod">
        <pc:chgData name="Karen Lee" userId="4b563626-19b9-4279-89d9-a6d4a8b717ed" providerId="ADAL" clId="{9D3EEED0-7C02-4941-837A-7F22ABAC7B58}" dt="2024-02-15T17:51:20.958" v="4835" actId="113"/>
        <pc:sldMkLst>
          <pc:docMk/>
          <pc:sldMk cId="2259308896" sldId="256"/>
        </pc:sldMkLst>
        <pc:spChg chg="mod">
          <ac:chgData name="Karen Lee" userId="4b563626-19b9-4279-89d9-a6d4a8b717ed" providerId="ADAL" clId="{9D3EEED0-7C02-4941-837A-7F22ABAC7B58}" dt="2024-02-14T16:13:25.316" v="61" actId="5793"/>
          <ac:spMkLst>
            <pc:docMk/>
            <pc:sldMk cId="2259308896" sldId="256"/>
            <ac:spMk id="2" creationId="{51DF3D98-3C30-4CFC-8643-C81E829C8C25}"/>
          </ac:spMkLst>
        </pc:spChg>
        <pc:spChg chg="mod">
          <ac:chgData name="Karen Lee" userId="4b563626-19b9-4279-89d9-a6d4a8b717ed" providerId="ADAL" clId="{9D3EEED0-7C02-4941-837A-7F22ABAC7B58}" dt="2024-02-15T17:51:20.958" v="4835" actId="113"/>
          <ac:spMkLst>
            <pc:docMk/>
            <pc:sldMk cId="2259308896" sldId="256"/>
            <ac:spMk id="3" creationId="{A068D447-28D3-4F5F-B2DC-FD67E9015868}"/>
          </ac:spMkLst>
        </pc:spChg>
      </pc:sldChg>
      <pc:sldChg chg="addSp delSp modSp mod">
        <pc:chgData name="Karen Lee" userId="4b563626-19b9-4279-89d9-a6d4a8b717ed" providerId="ADAL" clId="{9D3EEED0-7C02-4941-837A-7F22ABAC7B58}" dt="2024-02-14T17:22:48.567" v="851" actId="20577"/>
        <pc:sldMkLst>
          <pc:docMk/>
          <pc:sldMk cId="1325608595" sldId="257"/>
        </pc:sldMkLst>
        <pc:spChg chg="mod">
          <ac:chgData name="Karen Lee" userId="4b563626-19b9-4279-89d9-a6d4a8b717ed" providerId="ADAL" clId="{9D3EEED0-7C02-4941-837A-7F22ABAC7B58}" dt="2024-02-14T17:22:23.790" v="795" actId="20577"/>
          <ac:spMkLst>
            <pc:docMk/>
            <pc:sldMk cId="1325608595" sldId="257"/>
            <ac:spMk id="2" creationId="{912DF434-28DB-4621-A497-D62C41CE0419}"/>
          </ac:spMkLst>
        </pc:spChg>
        <pc:spChg chg="mod">
          <ac:chgData name="Karen Lee" userId="4b563626-19b9-4279-89d9-a6d4a8b717ed" providerId="ADAL" clId="{9D3EEED0-7C02-4941-837A-7F22ABAC7B58}" dt="2024-02-14T17:22:48.567" v="851" actId="20577"/>
          <ac:spMkLst>
            <pc:docMk/>
            <pc:sldMk cId="1325608595" sldId="257"/>
            <ac:spMk id="3" creationId="{22788C46-D0BC-4307-AE55-7601A139E7CB}"/>
          </ac:spMkLst>
        </pc:spChg>
        <pc:spChg chg="add del mod">
          <ac:chgData name="Karen Lee" userId="4b563626-19b9-4279-89d9-a6d4a8b717ed" providerId="ADAL" clId="{9D3EEED0-7C02-4941-837A-7F22ABAC7B58}" dt="2024-02-14T17:22:10.006" v="778"/>
          <ac:spMkLst>
            <pc:docMk/>
            <pc:sldMk cId="1325608595" sldId="257"/>
            <ac:spMk id="5" creationId="{63DA8F15-CAD5-8D23-00DC-8ACA85617CED}"/>
          </ac:spMkLst>
        </pc:spChg>
        <pc:picChg chg="del">
          <ac:chgData name="Karen Lee" userId="4b563626-19b9-4279-89d9-a6d4a8b717ed" providerId="ADAL" clId="{9D3EEED0-7C02-4941-837A-7F22ABAC7B58}" dt="2024-02-14T17:20:04.938" v="777" actId="478"/>
          <ac:picMkLst>
            <pc:docMk/>
            <pc:sldMk cId="1325608595" sldId="257"/>
            <ac:picMk id="10" creationId="{BE113317-F75C-4F41-AA60-AB7B65AD93D7}"/>
          </ac:picMkLst>
        </pc:picChg>
        <pc:picChg chg="add mod">
          <ac:chgData name="Karen Lee" userId="4b563626-19b9-4279-89d9-a6d4a8b717ed" providerId="ADAL" clId="{9D3EEED0-7C02-4941-837A-7F22ABAC7B58}" dt="2024-02-14T17:22:10.006" v="778"/>
          <ac:picMkLst>
            <pc:docMk/>
            <pc:sldMk cId="1325608595" sldId="257"/>
            <ac:picMk id="1026" creationId="{EFEEC79B-E159-B585-1172-225B4294C5CC}"/>
          </ac:picMkLst>
        </pc:picChg>
      </pc:sldChg>
      <pc:sldChg chg="addSp delSp modSp mod setBg modClrScheme chgLayout">
        <pc:chgData name="Karen Lee" userId="4b563626-19b9-4279-89d9-a6d4a8b717ed" providerId="ADAL" clId="{9D3EEED0-7C02-4941-837A-7F22ABAC7B58}" dt="2024-02-16T17:15:39.720" v="4900" actId="5793"/>
        <pc:sldMkLst>
          <pc:docMk/>
          <pc:sldMk cId="1639799154" sldId="258"/>
        </pc:sldMkLst>
        <pc:spChg chg="mod">
          <ac:chgData name="Karen Lee" userId="4b563626-19b9-4279-89d9-a6d4a8b717ed" providerId="ADAL" clId="{9D3EEED0-7C02-4941-837A-7F22ABAC7B58}" dt="2024-02-14T17:14:16.238" v="695" actId="14100"/>
          <ac:spMkLst>
            <pc:docMk/>
            <pc:sldMk cId="1639799154" sldId="258"/>
            <ac:spMk id="2" creationId="{8C543F67-9C70-4748-8C0C-3A7863422F99}"/>
          </ac:spMkLst>
        </pc:spChg>
        <pc:spChg chg="mod">
          <ac:chgData name="Karen Lee" userId="4b563626-19b9-4279-89d9-a6d4a8b717ed" providerId="ADAL" clId="{9D3EEED0-7C02-4941-837A-7F22ABAC7B58}" dt="2024-02-16T17:15:39.720" v="4900" actId="5793"/>
          <ac:spMkLst>
            <pc:docMk/>
            <pc:sldMk cId="1639799154" sldId="258"/>
            <ac:spMk id="3" creationId="{95B371F2-DBA5-415A-82C8-651F587B857A}"/>
          </ac:spMkLst>
        </pc:spChg>
        <pc:spChg chg="mod">
          <ac:chgData name="Karen Lee" userId="4b563626-19b9-4279-89d9-a6d4a8b717ed" providerId="ADAL" clId="{9D3EEED0-7C02-4941-837A-7F22ABAC7B58}" dt="2024-02-14T17:10:47.329" v="604" actId="26606"/>
          <ac:spMkLst>
            <pc:docMk/>
            <pc:sldMk cId="1639799154" sldId="258"/>
            <ac:spMk id="103" creationId="{EE131F31-1D34-4CC9-8C56-BACFA6C86A48}"/>
          </ac:spMkLst>
        </pc:spChg>
        <pc:spChg chg="mod ord">
          <ac:chgData name="Karen Lee" userId="4b563626-19b9-4279-89d9-a6d4a8b717ed" providerId="ADAL" clId="{9D3EEED0-7C02-4941-837A-7F22ABAC7B58}" dt="2024-02-14T17:10:47.329" v="604" actId="26606"/>
          <ac:spMkLst>
            <pc:docMk/>
            <pc:sldMk cId="1639799154" sldId="258"/>
            <ac:spMk id="104" creationId="{BC4462F5-98AF-457A-94DC-C44EA835679D}"/>
          </ac:spMkLst>
        </pc:spChg>
        <pc:spChg chg="add del mod">
          <ac:chgData name="Karen Lee" userId="4b563626-19b9-4279-89d9-a6d4a8b717ed" providerId="ADAL" clId="{9D3EEED0-7C02-4941-837A-7F22ABAC7B58}" dt="2024-02-14T17:10:47.324" v="603" actId="26606"/>
          <ac:spMkLst>
            <pc:docMk/>
            <pc:sldMk cId="1639799154" sldId="258"/>
            <ac:spMk id="109" creationId="{FE39516C-AEE2-EF1A-7693-70C81DFA7F81}"/>
          </ac:spMkLst>
        </pc:spChg>
        <pc:spChg chg="add del mod">
          <ac:chgData name="Karen Lee" userId="4b563626-19b9-4279-89d9-a6d4a8b717ed" providerId="ADAL" clId="{9D3EEED0-7C02-4941-837A-7F22ABAC7B58}" dt="2024-02-14T17:10:47.324" v="603" actId="26606"/>
          <ac:spMkLst>
            <pc:docMk/>
            <pc:sldMk cId="1639799154" sldId="258"/>
            <ac:spMk id="111" creationId="{B937B46E-2CB1-7CAD-E490-3B60137D0DAF}"/>
          </ac:spMkLst>
        </pc:spChg>
        <pc:picChg chg="add mod ord">
          <ac:chgData name="Karen Lee" userId="4b563626-19b9-4279-89d9-a6d4a8b717ed" providerId="ADAL" clId="{9D3EEED0-7C02-4941-837A-7F22ABAC7B58}" dt="2024-02-14T17:10:47.329" v="604" actId="26606"/>
          <ac:picMkLst>
            <pc:docMk/>
            <pc:sldMk cId="1639799154" sldId="258"/>
            <ac:picMk id="4" creationId="{D45B722E-BEE1-3C8A-2DFC-BDCB51A7BFC1}"/>
          </ac:picMkLst>
        </pc:picChg>
      </pc:sldChg>
      <pc:sldChg chg="addSp delSp modSp mod modClrScheme chgLayout">
        <pc:chgData name="Karen Lee" userId="4b563626-19b9-4279-89d9-a6d4a8b717ed" providerId="ADAL" clId="{9D3EEED0-7C02-4941-837A-7F22ABAC7B58}" dt="2024-02-15T16:37:59.215" v="1492" actId="1076"/>
        <pc:sldMkLst>
          <pc:docMk/>
          <pc:sldMk cId="4212917468" sldId="260"/>
        </pc:sldMkLst>
        <pc:spChg chg="mod">
          <ac:chgData name="Karen Lee" userId="4b563626-19b9-4279-89d9-a6d4a8b717ed" providerId="ADAL" clId="{9D3EEED0-7C02-4941-837A-7F22ABAC7B58}" dt="2024-02-15T16:37:54.225" v="1491" actId="14100"/>
          <ac:spMkLst>
            <pc:docMk/>
            <pc:sldMk cId="4212917468" sldId="260"/>
            <ac:spMk id="2" creationId="{F96F75DE-8A44-4EC5-83C6-95BDDF10DFD9}"/>
          </ac:spMkLst>
        </pc:spChg>
        <pc:spChg chg="add del mod">
          <ac:chgData name="Karen Lee" userId="4b563626-19b9-4279-89d9-a6d4a8b717ed" providerId="ADAL" clId="{9D3EEED0-7C02-4941-837A-7F22ABAC7B58}" dt="2024-02-15T16:31:02.294" v="927"/>
          <ac:spMkLst>
            <pc:docMk/>
            <pc:sldMk cId="4212917468" sldId="260"/>
            <ac:spMk id="5" creationId="{878BB653-9BA3-A421-34F1-EAF2B2CF7312}"/>
          </ac:spMkLst>
        </pc:spChg>
        <pc:spChg chg="add del mod">
          <ac:chgData name="Karen Lee" userId="4b563626-19b9-4279-89d9-a6d4a8b717ed" providerId="ADAL" clId="{9D3EEED0-7C02-4941-837A-7F22ABAC7B58}" dt="2024-02-15T16:37:15.767" v="1484"/>
          <ac:spMkLst>
            <pc:docMk/>
            <pc:sldMk cId="4212917468" sldId="260"/>
            <ac:spMk id="8" creationId="{42C512CF-0954-2CF2-B9AB-F469C3E73AC5}"/>
          </ac:spMkLst>
        </pc:spChg>
        <pc:spChg chg="mod">
          <ac:chgData name="Karen Lee" userId="4b563626-19b9-4279-89d9-a6d4a8b717ed" providerId="ADAL" clId="{9D3EEED0-7C02-4941-837A-7F22ABAC7B58}" dt="2024-02-15T16:37:26.302" v="1485" actId="26606"/>
          <ac:spMkLst>
            <pc:docMk/>
            <pc:sldMk cId="4212917468" sldId="260"/>
            <ac:spMk id="9" creationId="{87166719-88A6-4670-9BD6-1FF0760648C4}"/>
          </ac:spMkLst>
        </pc:spChg>
        <pc:spChg chg="mod ord">
          <ac:chgData name="Karen Lee" userId="4b563626-19b9-4279-89d9-a6d4a8b717ed" providerId="ADAL" clId="{9D3EEED0-7C02-4941-837A-7F22ABAC7B58}" dt="2024-02-15T16:37:26.302" v="1485" actId="26606"/>
          <ac:spMkLst>
            <pc:docMk/>
            <pc:sldMk cId="4212917468" sldId="260"/>
            <ac:spMk id="10" creationId="{0679DDAB-7BC8-4DE8-97CF-665B6F7327CE}"/>
          </ac:spMkLst>
        </pc:spChg>
        <pc:spChg chg="add mod">
          <ac:chgData name="Karen Lee" userId="4b563626-19b9-4279-89d9-a6d4a8b717ed" providerId="ADAL" clId="{9D3EEED0-7C02-4941-837A-7F22ABAC7B58}" dt="2024-02-15T16:37:50.440" v="1490" actId="1076"/>
          <ac:spMkLst>
            <pc:docMk/>
            <pc:sldMk cId="4212917468" sldId="260"/>
            <ac:spMk id="15" creationId="{76226D13-FB40-138F-FB0E-EEFEBD22FB89}"/>
          </ac:spMkLst>
        </pc:spChg>
        <pc:graphicFrameChg chg="del">
          <ac:chgData name="Karen Lee" userId="4b563626-19b9-4279-89d9-a6d4a8b717ed" providerId="ADAL" clId="{9D3EEED0-7C02-4941-837A-7F22ABAC7B58}" dt="2024-02-15T16:17:02.940" v="912" actId="478"/>
          <ac:graphicFrameMkLst>
            <pc:docMk/>
            <pc:sldMk cId="4212917468" sldId="260"/>
            <ac:graphicFrameMk id="4" creationId="{403CD5FD-27C3-4342-BE41-F411CB8D6931}"/>
          </ac:graphicFrameMkLst>
        </pc:graphicFrameChg>
        <pc:picChg chg="add del mod">
          <ac:chgData name="Karen Lee" userId="4b563626-19b9-4279-89d9-a6d4a8b717ed" providerId="ADAL" clId="{9D3EEED0-7C02-4941-837A-7F22ABAC7B58}" dt="2024-02-15T16:36:41.496" v="1483" actId="478"/>
          <ac:picMkLst>
            <pc:docMk/>
            <pc:sldMk cId="4212917468" sldId="260"/>
            <ac:picMk id="6" creationId="{54A58342-387A-6FCA-5B3B-4D0B2CB13EBD}"/>
          </ac:picMkLst>
        </pc:picChg>
        <pc:picChg chg="add mod ord modCrop">
          <ac:chgData name="Karen Lee" userId="4b563626-19b9-4279-89d9-a6d4a8b717ed" providerId="ADAL" clId="{9D3EEED0-7C02-4941-837A-7F22ABAC7B58}" dt="2024-02-15T16:37:59.215" v="1492" actId="1076"/>
          <ac:picMkLst>
            <pc:docMk/>
            <pc:sldMk cId="4212917468" sldId="260"/>
            <ac:picMk id="11" creationId="{18CE0E88-D12F-4D76-0229-A6F8500DF0C3}"/>
          </ac:picMkLst>
        </pc:picChg>
      </pc:sldChg>
      <pc:sldChg chg="addSp delSp modSp mod setBg modClrScheme chgLayout">
        <pc:chgData name="Karen Lee" userId="4b563626-19b9-4279-89d9-a6d4a8b717ed" providerId="ADAL" clId="{9D3EEED0-7C02-4941-837A-7F22ABAC7B58}" dt="2024-02-15T17:45:50.623" v="4282" actId="20577"/>
        <pc:sldMkLst>
          <pc:docMk/>
          <pc:sldMk cId="811730917" sldId="262"/>
        </pc:sldMkLst>
        <pc:spChg chg="add del mod">
          <ac:chgData name="Karen Lee" userId="4b563626-19b9-4279-89d9-a6d4a8b717ed" providerId="ADAL" clId="{9D3EEED0-7C02-4941-837A-7F22ABAC7B58}" dt="2024-02-14T17:23:05.798" v="854" actId="26606"/>
          <ac:spMkLst>
            <pc:docMk/>
            <pc:sldMk cId="811730917" sldId="262"/>
            <ac:spMk id="3" creationId="{DDDAF508-3198-05EA-BAF4-8943AA2C0445}"/>
          </ac:spMkLst>
        </pc:spChg>
        <pc:spChg chg="add del mod">
          <ac:chgData name="Karen Lee" userId="4b563626-19b9-4279-89d9-a6d4a8b717ed" providerId="ADAL" clId="{9D3EEED0-7C02-4941-837A-7F22ABAC7B58}" dt="2024-02-14T17:23:05.798" v="854" actId="26606"/>
          <ac:spMkLst>
            <pc:docMk/>
            <pc:sldMk cId="811730917" sldId="262"/>
            <ac:spMk id="5" creationId="{1DF09698-2638-F7CF-30BB-D790FE0A0A37}"/>
          </ac:spMkLst>
        </pc:spChg>
        <pc:spChg chg="mod">
          <ac:chgData name="Karen Lee" userId="4b563626-19b9-4279-89d9-a6d4a8b717ed" providerId="ADAL" clId="{9D3EEED0-7C02-4941-837A-7F22ABAC7B58}" dt="2024-02-15T17:45:50.623" v="4282" actId="20577"/>
          <ac:spMkLst>
            <pc:docMk/>
            <pc:sldMk cId="811730917" sldId="262"/>
            <ac:spMk id="7" creationId="{B16E9532-6DC7-411D-A09F-8413A5B95FFE}"/>
          </ac:spMkLst>
        </pc:spChg>
        <pc:spChg chg="mod">
          <ac:chgData name="Karen Lee" userId="4b563626-19b9-4279-89d9-a6d4a8b717ed" providerId="ADAL" clId="{9D3EEED0-7C02-4941-837A-7F22ABAC7B58}" dt="2024-02-15T17:45:30.866" v="4267" actId="20577"/>
          <ac:spMkLst>
            <pc:docMk/>
            <pc:sldMk cId="811730917" sldId="262"/>
            <ac:spMk id="8" creationId="{2C602EC3-0115-4FB6-BAA7-BCA17E611651}"/>
          </ac:spMkLst>
        </pc:spChg>
        <pc:spChg chg="add del mod">
          <ac:chgData name="Karen Lee" userId="4b563626-19b9-4279-89d9-a6d4a8b717ed" providerId="ADAL" clId="{9D3EEED0-7C02-4941-837A-7F22ABAC7B58}" dt="2024-02-14T17:23:05.798" v="854" actId="26606"/>
          <ac:spMkLst>
            <pc:docMk/>
            <pc:sldMk cId="811730917" sldId="262"/>
            <ac:spMk id="19" creationId="{7F404104-98E8-63F1-8AF9-35BED8593185}"/>
          </ac:spMkLst>
        </pc:spChg>
        <pc:spChg chg="add mod">
          <ac:chgData name="Karen Lee" userId="4b563626-19b9-4279-89d9-a6d4a8b717ed" providerId="ADAL" clId="{9D3EEED0-7C02-4941-837A-7F22ABAC7B58}" dt="2024-02-14T17:23:05.798" v="854" actId="26606"/>
          <ac:spMkLst>
            <pc:docMk/>
            <pc:sldMk cId="811730917" sldId="262"/>
            <ac:spMk id="21" creationId="{C3885287-F6AE-A781-9374-C3ED422CE2EF}"/>
          </ac:spMkLst>
        </pc:spChg>
        <pc:spChg chg="add mod">
          <ac:chgData name="Karen Lee" userId="4b563626-19b9-4279-89d9-a6d4a8b717ed" providerId="ADAL" clId="{9D3EEED0-7C02-4941-837A-7F22ABAC7B58}" dt="2024-02-14T17:23:05.798" v="854" actId="26606"/>
          <ac:spMkLst>
            <pc:docMk/>
            <pc:sldMk cId="811730917" sldId="262"/>
            <ac:spMk id="23" creationId="{628789C8-485B-E389-812C-93CC40644BFF}"/>
          </ac:spMkLst>
        </pc:spChg>
        <pc:picChg chg="del mod ord">
          <ac:chgData name="Karen Lee" userId="4b563626-19b9-4279-89d9-a6d4a8b717ed" providerId="ADAL" clId="{9D3EEED0-7C02-4941-837A-7F22ABAC7B58}" dt="2024-02-14T17:23:00.841" v="853" actId="478"/>
          <ac:picMkLst>
            <pc:docMk/>
            <pc:sldMk cId="811730917" sldId="262"/>
            <ac:picMk id="9" creationId="{3157C130-A151-49C9-841C-4727F37F3314}"/>
          </ac:picMkLst>
        </pc:picChg>
        <pc:picChg chg="del mod">
          <ac:chgData name="Karen Lee" userId="4b563626-19b9-4279-89d9-a6d4a8b717ed" providerId="ADAL" clId="{9D3EEED0-7C02-4941-837A-7F22ABAC7B58}" dt="2024-02-14T17:22:59.169" v="852" actId="478"/>
          <ac:picMkLst>
            <pc:docMk/>
            <pc:sldMk cId="811730917" sldId="262"/>
            <ac:picMk id="14" creationId="{5C0075ED-C567-4784-9E43-B86220CE1230}"/>
          </ac:picMkLst>
        </pc:picChg>
      </pc:sldChg>
      <pc:sldChg chg="addSp delSp modSp mod">
        <pc:chgData name="Karen Lee" userId="4b563626-19b9-4279-89d9-a6d4a8b717ed" providerId="ADAL" clId="{9D3EEED0-7C02-4941-837A-7F22ABAC7B58}" dt="2024-02-15T17:20:53.291" v="2801" actId="20577"/>
        <pc:sldMkLst>
          <pc:docMk/>
          <pc:sldMk cId="2563119616" sldId="265"/>
        </pc:sldMkLst>
        <pc:spChg chg="mod">
          <ac:chgData name="Karen Lee" userId="4b563626-19b9-4279-89d9-a6d4a8b717ed" providerId="ADAL" clId="{9D3EEED0-7C02-4941-837A-7F22ABAC7B58}" dt="2024-02-15T17:19:36.413" v="2603" actId="20577"/>
          <ac:spMkLst>
            <pc:docMk/>
            <pc:sldMk cId="2563119616" sldId="265"/>
            <ac:spMk id="2" creationId="{19256B7E-1633-44AB-8584-82DF5B726834}"/>
          </ac:spMkLst>
        </pc:spChg>
        <pc:spChg chg="mod">
          <ac:chgData name="Karen Lee" userId="4b563626-19b9-4279-89d9-a6d4a8b717ed" providerId="ADAL" clId="{9D3EEED0-7C02-4941-837A-7F22ABAC7B58}" dt="2024-02-15T17:19:45.659" v="2613" actId="20577"/>
          <ac:spMkLst>
            <pc:docMk/>
            <pc:sldMk cId="2563119616" sldId="265"/>
            <ac:spMk id="3" creationId="{EFB90AB4-D228-4548-B072-726498212362}"/>
          </ac:spMkLst>
        </pc:spChg>
        <pc:spChg chg="mod">
          <ac:chgData name="Karen Lee" userId="4b563626-19b9-4279-89d9-a6d4a8b717ed" providerId="ADAL" clId="{9D3EEED0-7C02-4941-837A-7F22ABAC7B58}" dt="2024-02-15T17:20:53.291" v="2801" actId="20577"/>
          <ac:spMkLst>
            <pc:docMk/>
            <pc:sldMk cId="2563119616" sldId="265"/>
            <ac:spMk id="4" creationId="{950677C9-3E42-427F-93B8-526692906471}"/>
          </ac:spMkLst>
        </pc:spChg>
        <pc:spChg chg="del mod">
          <ac:chgData name="Karen Lee" userId="4b563626-19b9-4279-89d9-a6d4a8b717ed" providerId="ADAL" clId="{9D3EEED0-7C02-4941-837A-7F22ABAC7B58}" dt="2024-02-15T17:19:16.745" v="2582"/>
          <ac:spMkLst>
            <pc:docMk/>
            <pc:sldMk cId="2563119616" sldId="265"/>
            <ac:spMk id="5" creationId="{BDB9D020-1E25-453D-83DF-1420ACD3968D}"/>
          </ac:spMkLst>
        </pc:spChg>
        <pc:spChg chg="mod">
          <ac:chgData name="Karen Lee" userId="4b563626-19b9-4279-89d9-a6d4a8b717ed" providerId="ADAL" clId="{9D3EEED0-7C02-4941-837A-7F22ABAC7B58}" dt="2024-02-15T17:19:31.597" v="2595" actId="20577"/>
          <ac:spMkLst>
            <pc:docMk/>
            <pc:sldMk cId="2563119616" sldId="265"/>
            <ac:spMk id="6" creationId="{F5018B6D-E395-49AD-92AD-AD69E3AB40C3}"/>
          </ac:spMkLst>
        </pc:spChg>
        <pc:spChg chg="add del mod">
          <ac:chgData name="Karen Lee" userId="4b563626-19b9-4279-89d9-a6d4a8b717ed" providerId="ADAL" clId="{9D3EEED0-7C02-4941-837A-7F22ABAC7B58}" dt="2024-02-15T17:19:25.787" v="2585"/>
          <ac:spMkLst>
            <pc:docMk/>
            <pc:sldMk cId="2563119616" sldId="265"/>
            <ac:spMk id="7" creationId="{35BA5EF5-7C40-C4C8-F665-79A3ACE96EE5}"/>
          </ac:spMkLst>
        </pc:spChg>
        <pc:spChg chg="add del">
          <ac:chgData name="Karen Lee" userId="4b563626-19b9-4279-89d9-a6d4a8b717ed" providerId="ADAL" clId="{9D3EEED0-7C02-4941-837A-7F22ABAC7B58}" dt="2024-02-15T17:19:23.229" v="2584" actId="478"/>
          <ac:spMkLst>
            <pc:docMk/>
            <pc:sldMk cId="2563119616" sldId="265"/>
            <ac:spMk id="8" creationId="{4DC130AB-5A84-1804-14CF-B1800717A917}"/>
          </ac:spMkLst>
        </pc:spChg>
        <pc:picChg chg="add mod">
          <ac:chgData name="Karen Lee" userId="4b563626-19b9-4279-89d9-a6d4a8b717ed" providerId="ADAL" clId="{9D3EEED0-7C02-4941-837A-7F22ABAC7B58}" dt="2024-02-15T17:19:25.787" v="2585"/>
          <ac:picMkLst>
            <pc:docMk/>
            <pc:sldMk cId="2563119616" sldId="265"/>
            <ac:picMk id="9" creationId="{188AFBF8-2BF5-DBC2-6867-E1D753D6EB39}"/>
          </ac:picMkLst>
        </pc:picChg>
      </pc:sldChg>
      <pc:sldChg chg="modSp mod">
        <pc:chgData name="Karen Lee" userId="4b563626-19b9-4279-89d9-a6d4a8b717ed" providerId="ADAL" clId="{9D3EEED0-7C02-4941-837A-7F22ABAC7B58}" dt="2024-02-15T17:33:59.851" v="3580" actId="20577"/>
        <pc:sldMkLst>
          <pc:docMk/>
          <pc:sldMk cId="2721508595" sldId="266"/>
        </pc:sldMkLst>
        <pc:spChg chg="mod">
          <ac:chgData name="Karen Lee" userId="4b563626-19b9-4279-89d9-a6d4a8b717ed" providerId="ADAL" clId="{9D3EEED0-7C02-4941-837A-7F22ABAC7B58}" dt="2024-02-15T17:33:52.273" v="3579" actId="20577"/>
          <ac:spMkLst>
            <pc:docMk/>
            <pc:sldMk cId="2721508595" sldId="266"/>
            <ac:spMk id="2" creationId="{E5F191A4-7839-4F63-B17C-7C366C59488C}"/>
          </ac:spMkLst>
        </pc:spChg>
        <pc:spChg chg="mod">
          <ac:chgData name="Karen Lee" userId="4b563626-19b9-4279-89d9-a6d4a8b717ed" providerId="ADAL" clId="{9D3EEED0-7C02-4941-837A-7F22ABAC7B58}" dt="2024-02-15T17:33:29.435" v="3572" actId="113"/>
          <ac:spMkLst>
            <pc:docMk/>
            <pc:sldMk cId="2721508595" sldId="266"/>
            <ac:spMk id="3" creationId="{8DC8BCA7-27B2-4252-9991-74F7AAB1BA37}"/>
          </ac:spMkLst>
        </pc:spChg>
        <pc:spChg chg="mod">
          <ac:chgData name="Karen Lee" userId="4b563626-19b9-4279-89d9-a6d4a8b717ed" providerId="ADAL" clId="{9D3EEED0-7C02-4941-837A-7F22ABAC7B58}" dt="2024-02-15T17:33:33.045" v="3573" actId="113"/>
          <ac:spMkLst>
            <pc:docMk/>
            <pc:sldMk cId="2721508595" sldId="266"/>
            <ac:spMk id="4" creationId="{9B9ED227-95A7-4B08-91FE-5E0EF0D41D20}"/>
          </ac:spMkLst>
        </pc:spChg>
        <pc:spChg chg="mod">
          <ac:chgData name="Karen Lee" userId="4b563626-19b9-4279-89d9-a6d4a8b717ed" providerId="ADAL" clId="{9D3EEED0-7C02-4941-837A-7F22ABAC7B58}" dt="2024-02-15T17:33:59.851" v="3580" actId="20577"/>
          <ac:spMkLst>
            <pc:docMk/>
            <pc:sldMk cId="2721508595" sldId="266"/>
            <ac:spMk id="5" creationId="{9C2ECAAA-1E9C-4845-8EA9-E11A76F08150}"/>
          </ac:spMkLst>
        </pc:spChg>
        <pc:spChg chg="mod">
          <ac:chgData name="Karen Lee" userId="4b563626-19b9-4279-89d9-a6d4a8b717ed" providerId="ADAL" clId="{9D3EEED0-7C02-4941-837A-7F22ABAC7B58}" dt="2024-02-15T17:33:36.056" v="3574" actId="113"/>
          <ac:spMkLst>
            <pc:docMk/>
            <pc:sldMk cId="2721508595" sldId="266"/>
            <ac:spMk id="7" creationId="{DCB30BBA-9B6A-456E-B97C-838A470246BE}"/>
          </ac:spMkLst>
        </pc:spChg>
        <pc:spChg chg="mod">
          <ac:chgData name="Karen Lee" userId="4b563626-19b9-4279-89d9-a6d4a8b717ed" providerId="ADAL" clId="{9D3EEED0-7C02-4941-837A-7F22ABAC7B58}" dt="2024-02-15T17:33:43.729" v="3576" actId="113"/>
          <ac:spMkLst>
            <pc:docMk/>
            <pc:sldMk cId="2721508595" sldId="266"/>
            <ac:spMk id="9" creationId="{0E8484A3-7910-4118-9E59-781C39A7F378}"/>
          </ac:spMkLst>
        </pc:spChg>
        <pc:spChg chg="mod">
          <ac:chgData name="Karen Lee" userId="4b563626-19b9-4279-89d9-a6d4a8b717ed" providerId="ADAL" clId="{9D3EEED0-7C02-4941-837A-7F22ABAC7B58}" dt="2024-02-15T17:33:46.864" v="3577" actId="113"/>
          <ac:spMkLst>
            <pc:docMk/>
            <pc:sldMk cId="2721508595" sldId="266"/>
            <ac:spMk id="10" creationId="{C566FE0B-23CE-42CB-ADFD-5D0D46A237F4}"/>
          </ac:spMkLst>
        </pc:spChg>
      </pc:sldChg>
      <pc:sldChg chg="addSp delSp modSp mod">
        <pc:chgData name="Karen Lee" userId="4b563626-19b9-4279-89d9-a6d4a8b717ed" providerId="ADAL" clId="{9D3EEED0-7C02-4941-837A-7F22ABAC7B58}" dt="2024-02-15T17:43:37.744" v="3947" actId="20577"/>
        <pc:sldMkLst>
          <pc:docMk/>
          <pc:sldMk cId="445070695" sldId="267"/>
        </pc:sldMkLst>
        <pc:spChg chg="mod">
          <ac:chgData name="Karen Lee" userId="4b563626-19b9-4279-89d9-a6d4a8b717ed" providerId="ADAL" clId="{9D3EEED0-7C02-4941-837A-7F22ABAC7B58}" dt="2024-02-15T17:34:35.242" v="3594" actId="20577"/>
          <ac:spMkLst>
            <pc:docMk/>
            <pc:sldMk cId="445070695" sldId="267"/>
            <ac:spMk id="2" creationId="{42D1A202-23A3-4F3A-AA92-0172C8D2DA06}"/>
          </ac:spMkLst>
        </pc:spChg>
        <pc:spChg chg="mod">
          <ac:chgData name="Karen Lee" userId="4b563626-19b9-4279-89d9-a6d4a8b717ed" providerId="ADAL" clId="{9D3EEED0-7C02-4941-837A-7F22ABAC7B58}" dt="2024-02-15T17:43:13.437" v="3923" actId="1076"/>
          <ac:spMkLst>
            <pc:docMk/>
            <pc:sldMk cId="445070695" sldId="267"/>
            <ac:spMk id="3" creationId="{7B943E7C-A74D-4CB3-844B-51917C88C95F}"/>
          </ac:spMkLst>
        </pc:spChg>
        <pc:spChg chg="add del mod">
          <ac:chgData name="Karen Lee" userId="4b563626-19b9-4279-89d9-a6d4a8b717ed" providerId="ADAL" clId="{9D3EEED0-7C02-4941-837A-7F22ABAC7B58}" dt="2024-02-15T17:38:59.472" v="3595"/>
          <ac:spMkLst>
            <pc:docMk/>
            <pc:sldMk cId="445070695" sldId="267"/>
            <ac:spMk id="5" creationId="{167A1C8F-479F-DBF0-057A-7D1B843D1964}"/>
          </ac:spMkLst>
        </pc:spChg>
        <pc:spChg chg="add del mod">
          <ac:chgData name="Karen Lee" userId="4b563626-19b9-4279-89d9-a6d4a8b717ed" providerId="ADAL" clId="{9D3EEED0-7C02-4941-837A-7F22ABAC7B58}" dt="2024-02-15T17:39:35.888" v="3597"/>
          <ac:spMkLst>
            <pc:docMk/>
            <pc:sldMk cId="445070695" sldId="267"/>
            <ac:spMk id="7" creationId="{8BB703C8-8B79-D773-B0FA-350880EC7F4C}"/>
          </ac:spMkLst>
        </pc:spChg>
        <pc:spChg chg="add del mod">
          <ac:chgData name="Karen Lee" userId="4b563626-19b9-4279-89d9-a6d4a8b717ed" providerId="ADAL" clId="{9D3EEED0-7C02-4941-837A-7F22ABAC7B58}" dt="2024-02-15T17:39:21.106" v="3596"/>
          <ac:spMkLst>
            <pc:docMk/>
            <pc:sldMk cId="445070695" sldId="267"/>
            <ac:spMk id="9" creationId="{FB0B7CDE-5CF1-9899-714B-8A95EBBE0C23}"/>
          </ac:spMkLst>
        </pc:spChg>
        <pc:spChg chg="mod">
          <ac:chgData name="Karen Lee" userId="4b563626-19b9-4279-89d9-a6d4a8b717ed" providerId="ADAL" clId="{9D3EEED0-7C02-4941-837A-7F22ABAC7B58}" dt="2024-02-15T17:43:37.744" v="3947" actId="20577"/>
          <ac:spMkLst>
            <pc:docMk/>
            <pc:sldMk cId="445070695" sldId="267"/>
            <ac:spMk id="37" creationId="{B032D5C0-351C-4E10-94BC-033F2FC32426}"/>
          </ac:spMkLst>
        </pc:spChg>
        <pc:graphicFrameChg chg="add mod modGraphic">
          <ac:chgData name="Karen Lee" userId="4b563626-19b9-4279-89d9-a6d4a8b717ed" providerId="ADAL" clId="{9D3EEED0-7C02-4941-837A-7F22ABAC7B58}" dt="2024-02-15T17:43:27.614" v="3926" actId="113"/>
          <ac:graphicFrameMkLst>
            <pc:docMk/>
            <pc:sldMk cId="445070695" sldId="267"/>
            <ac:graphicFrameMk id="16" creationId="{F0A4EA43-80E1-C956-20DF-B37D9856E95D}"/>
          </ac:graphicFrameMkLst>
        </pc:graphicFrameChg>
        <pc:picChg chg="del">
          <ac:chgData name="Karen Lee" userId="4b563626-19b9-4279-89d9-a6d4a8b717ed" providerId="ADAL" clId="{9D3EEED0-7C02-4941-837A-7F22ABAC7B58}" dt="2024-02-15T17:34:28.211" v="3581" actId="478"/>
          <ac:picMkLst>
            <pc:docMk/>
            <pc:sldMk cId="445070695" sldId="267"/>
            <ac:picMk id="10" creationId="{1A068317-699A-4C96-BD22-58E7B50ADDE8}"/>
          </ac:picMkLst>
        </pc:picChg>
        <pc:picChg chg="add mod">
          <ac:chgData name="Karen Lee" userId="4b563626-19b9-4279-89d9-a6d4a8b717ed" providerId="ADAL" clId="{9D3EEED0-7C02-4941-837A-7F22ABAC7B58}" dt="2024-02-15T17:38:59.472" v="3595"/>
          <ac:picMkLst>
            <pc:docMk/>
            <pc:sldMk cId="445070695" sldId="267"/>
            <ac:picMk id="11" creationId="{56506F2B-7A16-4FB1-118A-D2A76CD67AE0}"/>
          </ac:picMkLst>
        </pc:picChg>
        <pc:picChg chg="del">
          <ac:chgData name="Karen Lee" userId="4b563626-19b9-4279-89d9-a6d4a8b717ed" providerId="ADAL" clId="{9D3EEED0-7C02-4941-837A-7F22ABAC7B58}" dt="2024-02-15T17:34:29.194" v="3582" actId="478"/>
          <ac:picMkLst>
            <pc:docMk/>
            <pc:sldMk cId="445070695" sldId="267"/>
            <ac:picMk id="12" creationId="{472D5204-8793-4F5F-9D4D-550EEED5A179}"/>
          </ac:picMkLst>
        </pc:picChg>
        <pc:picChg chg="add mod">
          <ac:chgData name="Karen Lee" userId="4b563626-19b9-4279-89d9-a6d4a8b717ed" providerId="ADAL" clId="{9D3EEED0-7C02-4941-837A-7F22ABAC7B58}" dt="2024-02-15T17:39:21.106" v="3596"/>
          <ac:picMkLst>
            <pc:docMk/>
            <pc:sldMk cId="445070695" sldId="267"/>
            <ac:picMk id="13" creationId="{7039DB28-B3CE-196A-9B69-972DB3D2A36C}"/>
          </ac:picMkLst>
        </pc:picChg>
        <pc:picChg chg="del">
          <ac:chgData name="Karen Lee" userId="4b563626-19b9-4279-89d9-a6d4a8b717ed" providerId="ADAL" clId="{9D3EEED0-7C02-4941-837A-7F22ABAC7B58}" dt="2024-02-15T17:34:29.931" v="3583" actId="478"/>
          <ac:picMkLst>
            <pc:docMk/>
            <pc:sldMk cId="445070695" sldId="267"/>
            <ac:picMk id="14" creationId="{42894B38-95F7-4427-AF6B-DD2678CF1C78}"/>
          </ac:picMkLst>
        </pc:picChg>
        <pc:picChg chg="add mod">
          <ac:chgData name="Karen Lee" userId="4b563626-19b9-4279-89d9-a6d4a8b717ed" providerId="ADAL" clId="{9D3EEED0-7C02-4941-837A-7F22ABAC7B58}" dt="2024-02-15T17:39:35.888" v="3597"/>
          <ac:picMkLst>
            <pc:docMk/>
            <pc:sldMk cId="445070695" sldId="267"/>
            <ac:picMk id="15" creationId="{3BD92622-72D4-6360-87B0-414B6B2D2011}"/>
          </ac:picMkLst>
        </pc:picChg>
      </pc:sldChg>
      <pc:sldChg chg="ord">
        <pc:chgData name="Karen Lee" userId="4b563626-19b9-4279-89d9-a6d4a8b717ed" providerId="ADAL" clId="{9D3EEED0-7C02-4941-837A-7F22ABAC7B58}" dt="2024-02-16T17:18:37.033" v="4902"/>
        <pc:sldMkLst>
          <pc:docMk/>
          <pc:sldMk cId="3103683689" sldId="268"/>
        </pc:sldMkLst>
      </pc:sldChg>
      <pc:sldChg chg="addSp delSp modSp del mod">
        <pc:chgData name="Karen Lee" userId="4b563626-19b9-4279-89d9-a6d4a8b717ed" providerId="ADAL" clId="{9D3EEED0-7C02-4941-837A-7F22ABAC7B58}" dt="2024-02-15T17:15:42.730" v="2571" actId="47"/>
        <pc:sldMkLst>
          <pc:docMk/>
          <pc:sldMk cId="962321713" sldId="297"/>
        </pc:sldMkLst>
        <pc:spChg chg="add del mod">
          <ac:chgData name="Karen Lee" userId="4b563626-19b9-4279-89d9-a6d4a8b717ed" providerId="ADAL" clId="{9D3EEED0-7C02-4941-837A-7F22ABAC7B58}" dt="2024-02-15T17:13:38.595" v="2560"/>
          <ac:spMkLst>
            <pc:docMk/>
            <pc:sldMk cId="962321713" sldId="297"/>
            <ac:spMk id="5" creationId="{E62B7CFD-C0DE-F227-4035-CB7300514E62}"/>
          </ac:spMkLst>
        </pc:spChg>
        <pc:spChg chg="add del mod">
          <ac:chgData name="Karen Lee" userId="4b563626-19b9-4279-89d9-a6d4a8b717ed" providerId="ADAL" clId="{9D3EEED0-7C02-4941-837A-7F22ABAC7B58}" dt="2024-02-15T17:13:54.328" v="2562"/>
          <ac:spMkLst>
            <pc:docMk/>
            <pc:sldMk cId="962321713" sldId="297"/>
            <ac:spMk id="10" creationId="{1E1435E4-2674-CD4E-5083-7319B1BED7B3}"/>
          </ac:spMkLst>
        </pc:spChg>
        <pc:spChg chg="add del mod">
          <ac:chgData name="Karen Lee" userId="4b563626-19b9-4279-89d9-a6d4a8b717ed" providerId="ADAL" clId="{9D3EEED0-7C02-4941-837A-7F22ABAC7B58}" dt="2024-02-15T17:14:15.183" v="2564"/>
          <ac:spMkLst>
            <pc:docMk/>
            <pc:sldMk cId="962321713" sldId="297"/>
            <ac:spMk id="13" creationId="{CDA53628-28ED-5F64-EAC1-7ABFFFC56EDC}"/>
          </ac:spMkLst>
        </pc:spChg>
        <pc:spChg chg="add del mod">
          <ac:chgData name="Karen Lee" userId="4b563626-19b9-4279-89d9-a6d4a8b717ed" providerId="ADAL" clId="{9D3EEED0-7C02-4941-837A-7F22ABAC7B58}" dt="2024-02-15T17:14:32.366" v="2566"/>
          <ac:spMkLst>
            <pc:docMk/>
            <pc:sldMk cId="962321713" sldId="297"/>
            <ac:spMk id="15" creationId="{84841954-A39F-F2E9-9A9B-719F0F75573E}"/>
          </ac:spMkLst>
        </pc:spChg>
        <pc:spChg chg="add del mod">
          <ac:chgData name="Karen Lee" userId="4b563626-19b9-4279-89d9-a6d4a8b717ed" providerId="ADAL" clId="{9D3EEED0-7C02-4941-837A-7F22ABAC7B58}" dt="2024-02-15T17:14:37.481" v="2567"/>
          <ac:spMkLst>
            <pc:docMk/>
            <pc:sldMk cId="962321713" sldId="297"/>
            <ac:spMk id="19" creationId="{D86EB4E1-144C-DA1F-8476-E63EEEE5006F}"/>
          </ac:spMkLst>
        </pc:spChg>
        <pc:spChg chg="add del mod">
          <ac:chgData name="Karen Lee" userId="4b563626-19b9-4279-89d9-a6d4a8b717ed" providerId="ADAL" clId="{9D3EEED0-7C02-4941-837A-7F22ABAC7B58}" dt="2024-02-15T17:14:47.103" v="2568"/>
          <ac:spMkLst>
            <pc:docMk/>
            <pc:sldMk cId="962321713" sldId="297"/>
            <ac:spMk id="20" creationId="{56DBCCBC-C725-CA6A-383A-9A3C7B69D20A}"/>
          </ac:spMkLst>
        </pc:spChg>
        <pc:spChg chg="add del mod">
          <ac:chgData name="Karen Lee" userId="4b563626-19b9-4279-89d9-a6d4a8b717ed" providerId="ADAL" clId="{9D3EEED0-7C02-4941-837A-7F22ABAC7B58}" dt="2024-02-15T17:15:31.674" v="2569"/>
          <ac:spMkLst>
            <pc:docMk/>
            <pc:sldMk cId="962321713" sldId="297"/>
            <ac:spMk id="21" creationId="{3FD3B9D4-2DF6-E268-F734-6B56FD90E0C5}"/>
          </ac:spMkLst>
        </pc:spChg>
        <pc:picChg chg="del">
          <ac:chgData name="Karen Lee" userId="4b563626-19b9-4279-89d9-a6d4a8b717ed" providerId="ADAL" clId="{9D3EEED0-7C02-4941-837A-7F22ABAC7B58}" dt="2024-02-15T17:11:46.847" v="2556" actId="478"/>
          <ac:picMkLst>
            <pc:docMk/>
            <pc:sldMk cId="962321713" sldId="297"/>
            <ac:picMk id="4" creationId="{47C8ECED-459E-4C1F-B2EA-4B036DE56CAD}"/>
          </ac:picMkLst>
        </pc:picChg>
        <pc:picChg chg="del">
          <ac:chgData name="Karen Lee" userId="4b563626-19b9-4279-89d9-a6d4a8b717ed" providerId="ADAL" clId="{9D3EEED0-7C02-4941-837A-7F22ABAC7B58}" dt="2024-02-15T17:11:49.272" v="2559" actId="478"/>
          <ac:picMkLst>
            <pc:docMk/>
            <pc:sldMk cId="962321713" sldId="297"/>
            <ac:picMk id="6" creationId="{B8344418-C7C3-4FAF-A282-B36151FA2FCB}"/>
          </ac:picMkLst>
        </pc:picChg>
        <pc:picChg chg="del">
          <ac:chgData name="Karen Lee" userId="4b563626-19b9-4279-89d9-a6d4a8b717ed" providerId="ADAL" clId="{9D3EEED0-7C02-4941-837A-7F22ABAC7B58}" dt="2024-02-15T17:11:47.711" v="2557" actId="478"/>
          <ac:picMkLst>
            <pc:docMk/>
            <pc:sldMk cId="962321713" sldId="297"/>
            <ac:picMk id="9" creationId="{3E8467EC-EAFA-41AA-9D43-AE1388D919FD}"/>
          </ac:picMkLst>
        </pc:picChg>
        <pc:picChg chg="del">
          <ac:chgData name="Karen Lee" userId="4b563626-19b9-4279-89d9-a6d4a8b717ed" providerId="ADAL" clId="{9D3EEED0-7C02-4941-837A-7F22ABAC7B58}" dt="2024-02-15T17:11:48.478" v="2558" actId="478"/>
          <ac:picMkLst>
            <pc:docMk/>
            <pc:sldMk cId="962321713" sldId="297"/>
            <ac:picMk id="11" creationId="{D09F86DB-FD3D-46AA-BE4E-8097B0D4D725}"/>
          </ac:picMkLst>
        </pc:picChg>
        <pc:picChg chg="add mod">
          <ac:chgData name="Karen Lee" userId="4b563626-19b9-4279-89d9-a6d4a8b717ed" providerId="ADAL" clId="{9D3EEED0-7C02-4941-837A-7F22ABAC7B58}" dt="2024-02-15T17:13:40.111" v="2561" actId="1038"/>
          <ac:picMkLst>
            <pc:docMk/>
            <pc:sldMk cId="962321713" sldId="297"/>
            <ac:picMk id="16" creationId="{5A933616-083E-D9CC-4E39-588E6081B55B}"/>
          </ac:picMkLst>
        </pc:picChg>
        <pc:picChg chg="add mod">
          <ac:chgData name="Karen Lee" userId="4b563626-19b9-4279-89d9-a6d4a8b717ed" providerId="ADAL" clId="{9D3EEED0-7C02-4941-837A-7F22ABAC7B58}" dt="2024-02-15T17:13:56.509" v="2563" actId="1038"/>
          <ac:picMkLst>
            <pc:docMk/>
            <pc:sldMk cId="962321713" sldId="297"/>
            <ac:picMk id="17" creationId="{890ACF6B-C286-76AB-1EE1-EE1F1695B8C4}"/>
          </ac:picMkLst>
        </pc:picChg>
        <pc:picChg chg="add mod">
          <ac:chgData name="Karen Lee" userId="4b563626-19b9-4279-89d9-a6d4a8b717ed" providerId="ADAL" clId="{9D3EEED0-7C02-4941-837A-7F22ABAC7B58}" dt="2024-02-15T17:14:16.675" v="2565" actId="1038"/>
          <ac:picMkLst>
            <pc:docMk/>
            <pc:sldMk cId="962321713" sldId="297"/>
            <ac:picMk id="18" creationId="{943141A5-5B0B-F46A-2F92-0C9B000F754F}"/>
          </ac:picMkLst>
        </pc:picChg>
        <pc:picChg chg="add mod">
          <ac:chgData name="Karen Lee" userId="4b563626-19b9-4279-89d9-a6d4a8b717ed" providerId="ADAL" clId="{9D3EEED0-7C02-4941-837A-7F22ABAC7B58}" dt="2024-02-15T17:15:31.674" v="2569"/>
          <ac:picMkLst>
            <pc:docMk/>
            <pc:sldMk cId="962321713" sldId="297"/>
            <ac:picMk id="1032" creationId="{405CEADB-C73D-AD46-4372-A0FD9CD4518F}"/>
          </ac:picMkLst>
        </pc:picChg>
      </pc:sldChg>
      <pc:sldChg chg="del">
        <pc:chgData name="Karen Lee" userId="4b563626-19b9-4279-89d9-a6d4a8b717ed" providerId="ADAL" clId="{9D3EEED0-7C02-4941-837A-7F22ABAC7B58}" dt="2024-02-15T17:15:41.258" v="2570" actId="47"/>
        <pc:sldMkLst>
          <pc:docMk/>
          <pc:sldMk cId="134718700" sldId="299"/>
        </pc:sldMkLst>
      </pc:sldChg>
      <pc:sldChg chg="del">
        <pc:chgData name="Karen Lee" userId="4b563626-19b9-4279-89d9-a6d4a8b717ed" providerId="ADAL" clId="{9D3EEED0-7C02-4941-837A-7F22ABAC7B58}" dt="2024-02-15T17:15:44.766" v="2572" actId="47"/>
        <pc:sldMkLst>
          <pc:docMk/>
          <pc:sldMk cId="804806354" sldId="300"/>
        </pc:sldMkLst>
      </pc:sldChg>
      <pc:sldChg chg="modSp add mod">
        <pc:chgData name="Karen Lee" userId="4b563626-19b9-4279-89d9-a6d4a8b717ed" providerId="ADAL" clId="{9D3EEED0-7C02-4941-837A-7F22ABAC7B58}" dt="2024-02-15T17:24:23.575" v="2830" actId="20577"/>
        <pc:sldMkLst>
          <pc:docMk/>
          <pc:sldMk cId="2291048789" sldId="301"/>
        </pc:sldMkLst>
        <pc:spChg chg="mod">
          <ac:chgData name="Karen Lee" userId="4b563626-19b9-4279-89d9-a6d4a8b717ed" providerId="ADAL" clId="{9D3EEED0-7C02-4941-837A-7F22ABAC7B58}" dt="2024-02-15T17:24:09.998" v="2805" actId="1076"/>
          <ac:spMkLst>
            <pc:docMk/>
            <pc:sldMk cId="2291048789" sldId="301"/>
            <ac:spMk id="2" creationId="{F96F75DE-8A44-4EC5-83C6-95BDDF10DFD9}"/>
          </ac:spMkLst>
        </pc:spChg>
        <pc:spChg chg="mod">
          <ac:chgData name="Karen Lee" userId="4b563626-19b9-4279-89d9-a6d4a8b717ed" providerId="ADAL" clId="{9D3EEED0-7C02-4941-837A-7F22ABAC7B58}" dt="2024-02-15T17:24:23.575" v="2830" actId="20577"/>
          <ac:spMkLst>
            <pc:docMk/>
            <pc:sldMk cId="2291048789" sldId="301"/>
            <ac:spMk id="15" creationId="{76226D13-FB40-138F-FB0E-EEFEBD22FB89}"/>
          </ac:spMkLst>
        </pc:spChg>
      </pc:sldChg>
      <pc:sldChg chg="addSp delSp modSp new mod">
        <pc:chgData name="Karen Lee" userId="4b563626-19b9-4279-89d9-a6d4a8b717ed" providerId="ADAL" clId="{9D3EEED0-7C02-4941-837A-7F22ABAC7B58}" dt="2024-02-15T17:23:55.503" v="2803" actId="27636"/>
        <pc:sldMkLst>
          <pc:docMk/>
          <pc:sldMk cId="978577281" sldId="302"/>
        </pc:sldMkLst>
        <pc:spChg chg="mod">
          <ac:chgData name="Karen Lee" userId="4b563626-19b9-4279-89d9-a6d4a8b717ed" providerId="ADAL" clId="{9D3EEED0-7C02-4941-837A-7F22ABAC7B58}" dt="2024-02-15T17:00:27.027" v="1651" actId="27636"/>
          <ac:spMkLst>
            <pc:docMk/>
            <pc:sldMk cId="978577281" sldId="302"/>
            <ac:spMk id="2" creationId="{40589487-2B8A-6CCB-2534-14F5D175C5A7}"/>
          </ac:spMkLst>
        </pc:spChg>
        <pc:spChg chg="mod">
          <ac:chgData name="Karen Lee" userId="4b563626-19b9-4279-89d9-a6d4a8b717ed" providerId="ADAL" clId="{9D3EEED0-7C02-4941-837A-7F22ABAC7B58}" dt="2024-02-15T17:23:55.503" v="2803" actId="27636"/>
          <ac:spMkLst>
            <pc:docMk/>
            <pc:sldMk cId="978577281" sldId="302"/>
            <ac:spMk id="3" creationId="{3989A5B1-AC42-9F8F-F70C-4011C2330651}"/>
          </ac:spMkLst>
        </pc:spChg>
        <pc:spChg chg="del">
          <ac:chgData name="Karen Lee" userId="4b563626-19b9-4279-89d9-a6d4a8b717ed" providerId="ADAL" clId="{9D3EEED0-7C02-4941-837A-7F22ABAC7B58}" dt="2024-02-15T16:41:15.302" v="1494"/>
          <ac:spMkLst>
            <pc:docMk/>
            <pc:sldMk cId="978577281" sldId="302"/>
            <ac:spMk id="5" creationId="{5FEDEB2C-162A-972B-9B02-1F423B6DD907}"/>
          </ac:spMkLst>
        </pc:spChg>
        <pc:picChg chg="add mod">
          <ac:chgData name="Karen Lee" userId="4b563626-19b9-4279-89d9-a6d4a8b717ed" providerId="ADAL" clId="{9D3EEED0-7C02-4941-837A-7F22ABAC7B58}" dt="2024-02-15T16:41:15.302" v="1494"/>
          <ac:picMkLst>
            <pc:docMk/>
            <pc:sldMk cId="978577281" sldId="302"/>
            <ac:picMk id="7" creationId="{550D9D7C-1211-70C6-BFE8-145C9E94A340}"/>
          </ac:picMkLst>
        </pc:picChg>
      </pc:sldChg>
      <pc:sldChg chg="modSp add mod ord">
        <pc:chgData name="Karen Lee" userId="4b563626-19b9-4279-89d9-a6d4a8b717ed" providerId="ADAL" clId="{9D3EEED0-7C02-4941-837A-7F22ABAC7B58}" dt="2024-02-15T17:09:35.591" v="2244" actId="20577"/>
        <pc:sldMkLst>
          <pc:docMk/>
          <pc:sldMk cId="2318758865" sldId="303"/>
        </pc:sldMkLst>
        <pc:spChg chg="mod">
          <ac:chgData name="Karen Lee" userId="4b563626-19b9-4279-89d9-a6d4a8b717ed" providerId="ADAL" clId="{9D3EEED0-7C02-4941-837A-7F22ABAC7B58}" dt="2024-02-15T17:09:35.591" v="2244" actId="20577"/>
          <ac:spMkLst>
            <pc:docMk/>
            <pc:sldMk cId="2318758865" sldId="303"/>
            <ac:spMk id="3" creationId="{3989A5B1-AC42-9F8F-F70C-4011C2330651}"/>
          </ac:spMkLst>
        </pc:spChg>
      </pc:sldChg>
      <pc:sldChg chg="modSp add mod">
        <pc:chgData name="Karen Lee" userId="4b563626-19b9-4279-89d9-a6d4a8b717ed" providerId="ADAL" clId="{9D3EEED0-7C02-4941-837A-7F22ABAC7B58}" dt="2024-02-15T17:11:28.915" v="2555" actId="313"/>
        <pc:sldMkLst>
          <pc:docMk/>
          <pc:sldMk cId="616669947" sldId="304"/>
        </pc:sldMkLst>
        <pc:spChg chg="mod">
          <ac:chgData name="Karen Lee" userId="4b563626-19b9-4279-89d9-a6d4a8b717ed" providerId="ADAL" clId="{9D3EEED0-7C02-4941-837A-7F22ABAC7B58}" dt="2024-02-15T17:11:28.915" v="2555" actId="313"/>
          <ac:spMkLst>
            <pc:docMk/>
            <pc:sldMk cId="616669947" sldId="304"/>
            <ac:spMk id="3" creationId="{3989A5B1-AC42-9F8F-F70C-4011C2330651}"/>
          </ac:spMkLst>
        </pc:spChg>
      </pc:sldChg>
      <pc:sldChg chg="new del">
        <pc:chgData name="Karen Lee" userId="4b563626-19b9-4279-89d9-a6d4a8b717ed" providerId="ADAL" clId="{9D3EEED0-7C02-4941-837A-7F22ABAC7B58}" dt="2024-02-15T17:09:42.881" v="2246" actId="47"/>
        <pc:sldMkLst>
          <pc:docMk/>
          <pc:sldMk cId="2854444903" sldId="304"/>
        </pc:sldMkLst>
      </pc:sldChg>
      <pc:sldChg chg="modSp new mod">
        <pc:chgData name="Karen Lee" userId="4b563626-19b9-4279-89d9-a6d4a8b717ed" providerId="ADAL" clId="{9D3EEED0-7C02-4941-837A-7F22ABAC7B58}" dt="2024-02-15T17:50:29.190" v="4834" actId="20577"/>
        <pc:sldMkLst>
          <pc:docMk/>
          <pc:sldMk cId="3474682907" sldId="305"/>
        </pc:sldMkLst>
        <pc:spChg chg="mod">
          <ac:chgData name="Karen Lee" userId="4b563626-19b9-4279-89d9-a6d4a8b717ed" providerId="ADAL" clId="{9D3EEED0-7C02-4941-837A-7F22ABAC7B58}" dt="2024-02-15T17:46:12.096" v="4345" actId="20577"/>
          <ac:spMkLst>
            <pc:docMk/>
            <pc:sldMk cId="3474682907" sldId="305"/>
            <ac:spMk id="2" creationId="{818D20BA-B29F-E878-5D48-E15356CF4399}"/>
          </ac:spMkLst>
        </pc:spChg>
        <pc:spChg chg="mod">
          <ac:chgData name="Karen Lee" userId="4b563626-19b9-4279-89d9-a6d4a8b717ed" providerId="ADAL" clId="{9D3EEED0-7C02-4941-837A-7F22ABAC7B58}" dt="2024-02-15T17:50:29.190" v="4834" actId="20577"/>
          <ac:spMkLst>
            <pc:docMk/>
            <pc:sldMk cId="3474682907" sldId="305"/>
            <ac:spMk id="3" creationId="{62956890-4D22-F904-D1ED-86A984502575}"/>
          </ac:spMkLst>
        </pc:spChg>
        <pc:spChg chg="mod">
          <ac:chgData name="Karen Lee" userId="4b563626-19b9-4279-89d9-a6d4a8b717ed" providerId="ADAL" clId="{9D3EEED0-7C02-4941-837A-7F22ABAC7B58}" dt="2024-02-15T17:50:11.447" v="4809" actId="113"/>
          <ac:spMkLst>
            <pc:docMk/>
            <pc:sldMk cId="3474682907" sldId="305"/>
            <ac:spMk id="5" creationId="{45EA4ADA-760C-A309-A5DD-33D30C1D430B}"/>
          </ac:spMkLst>
        </pc:spChg>
      </pc:sldChg>
      <pc:sldChg chg="modSp new mod">
        <pc:chgData name="Karen Lee" userId="4b563626-19b9-4279-89d9-a6d4a8b717ed" providerId="ADAL" clId="{9D3EEED0-7C02-4941-837A-7F22ABAC7B58}" dt="2024-02-15T17:51:59.406" v="4899" actId="20577"/>
        <pc:sldMkLst>
          <pc:docMk/>
          <pc:sldMk cId="2901031865" sldId="306"/>
        </pc:sldMkLst>
        <pc:spChg chg="mod">
          <ac:chgData name="Karen Lee" userId="4b563626-19b9-4279-89d9-a6d4a8b717ed" providerId="ADAL" clId="{9D3EEED0-7C02-4941-837A-7F22ABAC7B58}" dt="2024-02-15T17:51:30.103" v="4845" actId="20577"/>
          <ac:spMkLst>
            <pc:docMk/>
            <pc:sldMk cId="2901031865" sldId="306"/>
            <ac:spMk id="2" creationId="{6CD08016-4315-B226-93ED-E0B74FAC0A69}"/>
          </ac:spMkLst>
        </pc:spChg>
        <pc:spChg chg="mod">
          <ac:chgData name="Karen Lee" userId="4b563626-19b9-4279-89d9-a6d4a8b717ed" providerId="ADAL" clId="{9D3EEED0-7C02-4941-837A-7F22ABAC7B58}" dt="2024-02-15T17:51:59.406" v="4899" actId="20577"/>
          <ac:spMkLst>
            <pc:docMk/>
            <pc:sldMk cId="2901031865" sldId="306"/>
            <ac:spMk id="3" creationId="{85A4317C-7354-B10E-CB3D-BFB29D1513D1}"/>
          </ac:spMkLst>
        </pc:spChg>
        <pc:spChg chg="mod">
          <ac:chgData name="Karen Lee" userId="4b563626-19b9-4279-89d9-a6d4a8b717ed" providerId="ADAL" clId="{9D3EEED0-7C02-4941-837A-7F22ABAC7B58}" dt="2024-02-15T17:51:39.238" v="4874" actId="20577"/>
          <ac:spMkLst>
            <pc:docMk/>
            <pc:sldMk cId="2901031865" sldId="306"/>
            <ac:spMk id="5" creationId="{0F25D67E-B209-5AFC-43DA-14FCBFC3168B}"/>
          </ac:spMkLst>
        </pc:spChg>
      </pc:sldChg>
      <pc:sldMasterChg chg="modSp mod modSldLayout">
        <pc:chgData name="Karen Lee" userId="4b563626-19b9-4279-89d9-a6d4a8b717ed" providerId="ADAL" clId="{9D3EEED0-7C02-4941-837A-7F22ABAC7B58}" dt="2024-02-14T16:20:05.685" v="600" actId="20577"/>
        <pc:sldMasterMkLst>
          <pc:docMk/>
          <pc:sldMasterMk cId="3911974659" sldId="2147483658"/>
        </pc:sldMasterMkLst>
        <pc:spChg chg="mod">
          <ac:chgData name="Karen Lee" userId="4b563626-19b9-4279-89d9-a6d4a8b717ed" providerId="ADAL" clId="{9D3EEED0-7C02-4941-837A-7F22ABAC7B58}" dt="2024-02-14T16:19:54.833" v="569" actId="20577"/>
          <ac:spMkLst>
            <pc:docMk/>
            <pc:sldMasterMk cId="3911974659" sldId="2147483658"/>
            <ac:spMk id="4" creationId="{2749A3E9-8704-4E26-A519-8215B3E943F5}"/>
          </ac:spMkLst>
        </pc:spChg>
        <pc:spChg chg="mod">
          <ac:chgData name="Karen Lee" userId="4b563626-19b9-4279-89d9-a6d4a8b717ed" providerId="ADAL" clId="{9D3EEED0-7C02-4941-837A-7F22ABAC7B58}" dt="2024-02-14T16:20:05.685" v="600" actId="20577"/>
          <ac:spMkLst>
            <pc:docMk/>
            <pc:sldMasterMk cId="3911974659" sldId="2147483658"/>
            <ac:spMk id="5" creationId="{C8590E32-87A0-44C2-A299-D45FAB146E08}"/>
          </ac:spMkLst>
        </pc:spChg>
        <pc:sldLayoutChg chg="modSp mod">
          <pc:chgData name="Karen Lee" userId="4b563626-19b9-4279-89d9-a6d4a8b717ed" providerId="ADAL" clId="{9D3EEED0-7C02-4941-837A-7F22ABAC7B58}" dt="2024-02-14T16:19:22.978" v="564" actId="20577"/>
          <pc:sldLayoutMkLst>
            <pc:docMk/>
            <pc:sldMasterMk cId="3911974659" sldId="2147483658"/>
            <pc:sldLayoutMk cId="4209438674" sldId="2147483673"/>
          </pc:sldLayoutMkLst>
          <pc:spChg chg="mod">
            <ac:chgData name="Karen Lee" userId="4b563626-19b9-4279-89d9-a6d4a8b717ed" providerId="ADAL" clId="{9D3EEED0-7C02-4941-837A-7F22ABAC7B58}" dt="2024-02-14T16:19:22.978" v="564" actId="20577"/>
            <ac:spMkLst>
              <pc:docMk/>
              <pc:sldMasterMk cId="3911974659" sldId="2147483658"/>
              <pc:sldLayoutMk cId="4209438674" sldId="2147483673"/>
              <ac:spMk id="3" creationId="{AEFFE053-BB16-4940-B248-2D496BB29975}"/>
            </ac:spMkLst>
          </pc:spChg>
          <pc:spChg chg="mod">
            <ac:chgData name="Karen Lee" userId="4b563626-19b9-4279-89d9-a6d4a8b717ed" providerId="ADAL" clId="{9D3EEED0-7C02-4941-837A-7F22ABAC7B58}" dt="2024-02-14T16:19:16.521" v="560" actId="20577"/>
            <ac:spMkLst>
              <pc:docMk/>
              <pc:sldMasterMk cId="3911974659" sldId="2147483658"/>
              <pc:sldLayoutMk cId="4209438674" sldId="2147483673"/>
              <ac:spMk id="4" creationId="{31FBD80C-6CA1-42DB-B732-4807A27DA8C7}"/>
            </ac:spMkLst>
          </pc:spChg>
        </pc:sldLayoutChg>
      </pc:sldMasterChg>
      <pc:sldMasterChg chg="new mod addSldLayout">
        <pc:chgData name="Karen Lee" userId="4b563626-19b9-4279-89d9-a6d4a8b717ed" providerId="ADAL" clId="{9D3EEED0-7C02-4941-837A-7F22ABAC7B58}" dt="2024-02-14T16:19:39.077" v="565" actId="6938"/>
        <pc:sldMasterMkLst>
          <pc:docMk/>
          <pc:sldMasterMk cId="322264475" sldId="2147483681"/>
        </pc:sldMasterMkLst>
        <pc:sldLayoutChg chg="new replId">
          <pc:chgData name="Karen Lee" userId="4b563626-19b9-4279-89d9-a6d4a8b717ed" providerId="ADAL" clId="{9D3EEED0-7C02-4941-837A-7F22ABAC7B58}" dt="2024-02-14T16:19:39.077" v="565" actId="6938"/>
          <pc:sldLayoutMkLst>
            <pc:docMk/>
            <pc:sldMasterMk cId="322264475" sldId="2147483681"/>
            <pc:sldLayoutMk cId="3719494428" sldId="2147483682"/>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1064416669" sldId="2147483683"/>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229802285" sldId="2147483684"/>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4243377283" sldId="2147483685"/>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2538844100" sldId="2147483686"/>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1625814406" sldId="2147483687"/>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179437079" sldId="2147483688"/>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4237591148" sldId="2147483689"/>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3234287783" sldId="2147483690"/>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737743179" sldId="2147483691"/>
          </pc:sldLayoutMkLst>
        </pc:sldLayoutChg>
        <pc:sldLayoutChg chg="new replId">
          <pc:chgData name="Karen Lee" userId="4b563626-19b9-4279-89d9-a6d4a8b717ed" providerId="ADAL" clId="{9D3EEED0-7C02-4941-837A-7F22ABAC7B58}" dt="2024-02-14T16:19:39.077" v="565" actId="6938"/>
          <pc:sldLayoutMkLst>
            <pc:docMk/>
            <pc:sldMasterMk cId="322264475" sldId="2147483681"/>
            <pc:sldLayoutMk cId="3922949287" sldId="214748369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60653-9031-49CF-83D7-C1E7074EC82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A2F217F-1BCD-45B3-A01F-CFF30439A169}">
      <dgm:prSet phldrT="[Text]"/>
      <dgm:spPr/>
      <dgm:t>
        <a:bodyPr/>
        <a:lstStyle/>
        <a:p>
          <a:r>
            <a:rPr lang="en-US" b="1" dirty="0"/>
            <a:t>Day </a:t>
          </a:r>
          <a:r>
            <a:rPr lang="en-US" b="1" dirty="0" err="1"/>
            <a:t>Hab</a:t>
          </a:r>
          <a:endParaRPr lang="en-US" b="1" dirty="0"/>
        </a:p>
      </dgm:t>
    </dgm:pt>
    <dgm:pt modelId="{ECEE0632-0840-4C9C-87C2-CF5DF84C1CB3}" type="parTrans" cxnId="{BB1DFBFC-3FC0-4359-93F9-D4786E465D61}">
      <dgm:prSet/>
      <dgm:spPr/>
      <dgm:t>
        <a:bodyPr/>
        <a:lstStyle/>
        <a:p>
          <a:endParaRPr lang="en-US"/>
        </a:p>
      </dgm:t>
    </dgm:pt>
    <dgm:pt modelId="{B4B26CB7-D592-4853-BEBC-AF8B8ECF78C3}" type="sibTrans" cxnId="{BB1DFBFC-3FC0-4359-93F9-D4786E465D61}">
      <dgm:prSet/>
      <dgm:spPr/>
      <dgm:t>
        <a:bodyPr/>
        <a:lstStyle/>
        <a:p>
          <a:endParaRPr lang="en-US"/>
        </a:p>
      </dgm:t>
    </dgm:pt>
    <dgm:pt modelId="{57C5AA3B-F5C2-4359-8D13-AD1C9F794C2E}">
      <dgm:prSet phldrT="[Text]"/>
      <dgm:spPr/>
      <dgm:t>
        <a:bodyPr/>
        <a:lstStyle/>
        <a:p>
          <a:r>
            <a:rPr lang="en-US" b="1" dirty="0"/>
            <a:t>Community Learning Service</a:t>
          </a:r>
        </a:p>
      </dgm:t>
    </dgm:pt>
    <dgm:pt modelId="{DFE8FE86-D25C-4B8E-A223-A06A7B9B29B3}" type="parTrans" cxnId="{E9A3DAC9-30E2-4BE8-94C2-8326D45673B7}">
      <dgm:prSet/>
      <dgm:spPr/>
      <dgm:t>
        <a:bodyPr/>
        <a:lstStyle/>
        <a:p>
          <a:endParaRPr lang="en-US"/>
        </a:p>
      </dgm:t>
    </dgm:pt>
    <dgm:pt modelId="{C0BEB8A5-8936-4B0D-AB88-5296239847F8}" type="sibTrans" cxnId="{E9A3DAC9-30E2-4BE8-94C2-8326D45673B7}">
      <dgm:prSet/>
      <dgm:spPr/>
      <dgm:t>
        <a:bodyPr/>
        <a:lstStyle/>
        <a:p>
          <a:endParaRPr lang="en-US"/>
        </a:p>
      </dgm:t>
    </dgm:pt>
    <dgm:pt modelId="{6BF275E0-6C92-47ED-B1AD-BE7E962F6A1E}">
      <dgm:prSet phldrT="[Text]"/>
      <dgm:spPr/>
      <dgm:t>
        <a:bodyPr/>
        <a:lstStyle/>
        <a:p>
          <a:r>
            <a:rPr lang="en-US" b="1" dirty="0"/>
            <a:t>Discovery</a:t>
          </a:r>
        </a:p>
      </dgm:t>
    </dgm:pt>
    <dgm:pt modelId="{FFC75B11-C86D-4495-B141-957276EE9820}" type="parTrans" cxnId="{0072C1E0-DA5F-47F7-A24A-C44277048C1F}">
      <dgm:prSet/>
      <dgm:spPr/>
      <dgm:t>
        <a:bodyPr/>
        <a:lstStyle/>
        <a:p>
          <a:endParaRPr lang="en-US"/>
        </a:p>
      </dgm:t>
    </dgm:pt>
    <dgm:pt modelId="{BB407B5F-326F-40B9-8FBD-B11F19C9D20F}" type="sibTrans" cxnId="{0072C1E0-DA5F-47F7-A24A-C44277048C1F}">
      <dgm:prSet/>
      <dgm:spPr/>
      <dgm:t>
        <a:bodyPr/>
        <a:lstStyle/>
        <a:p>
          <a:endParaRPr lang="en-US"/>
        </a:p>
      </dgm:t>
    </dgm:pt>
    <dgm:pt modelId="{79ACD43A-89A2-4A7D-9EC2-67166ADC8547}">
      <dgm:prSet phldrT="[Text]"/>
      <dgm:spPr/>
      <dgm:t>
        <a:bodyPr/>
        <a:lstStyle/>
        <a:p>
          <a:r>
            <a:rPr lang="en-US" b="1" dirty="0"/>
            <a:t>Job Development</a:t>
          </a:r>
        </a:p>
      </dgm:t>
    </dgm:pt>
    <dgm:pt modelId="{7514F651-B240-4059-AD23-08C73EB7D64A}" type="parTrans" cxnId="{B28BDB74-105F-457C-B296-F414670966AD}">
      <dgm:prSet/>
      <dgm:spPr/>
      <dgm:t>
        <a:bodyPr/>
        <a:lstStyle/>
        <a:p>
          <a:endParaRPr lang="en-US"/>
        </a:p>
      </dgm:t>
    </dgm:pt>
    <dgm:pt modelId="{F4629081-46A6-4EC3-8EBC-63E4E2335F73}" type="sibTrans" cxnId="{B28BDB74-105F-457C-B296-F414670966AD}">
      <dgm:prSet/>
      <dgm:spPr/>
      <dgm:t>
        <a:bodyPr/>
        <a:lstStyle/>
        <a:p>
          <a:endParaRPr lang="en-US"/>
        </a:p>
      </dgm:t>
    </dgm:pt>
    <dgm:pt modelId="{54C14EF1-D592-4DC0-AB72-E1137C32DDF5}">
      <dgm:prSet phldrT="[Text]"/>
      <dgm:spPr/>
      <dgm:t>
        <a:bodyPr/>
        <a:lstStyle/>
        <a:p>
          <a:r>
            <a:rPr lang="en-US" b="1" dirty="0"/>
            <a:t>Job Coaching</a:t>
          </a:r>
        </a:p>
      </dgm:t>
    </dgm:pt>
    <dgm:pt modelId="{77D5D892-00EB-45B5-A935-BA6DB4577467}" type="parTrans" cxnId="{97716A9A-4336-4A0D-93B9-76097837E7F4}">
      <dgm:prSet/>
      <dgm:spPr/>
      <dgm:t>
        <a:bodyPr/>
        <a:lstStyle/>
        <a:p>
          <a:endParaRPr lang="en-US"/>
        </a:p>
      </dgm:t>
    </dgm:pt>
    <dgm:pt modelId="{F908231D-05DC-4549-8FB2-CF6465E6FF27}" type="sibTrans" cxnId="{97716A9A-4336-4A0D-93B9-76097837E7F4}">
      <dgm:prSet/>
      <dgm:spPr/>
      <dgm:t>
        <a:bodyPr/>
        <a:lstStyle/>
        <a:p>
          <a:endParaRPr lang="en-US"/>
        </a:p>
      </dgm:t>
    </dgm:pt>
    <dgm:pt modelId="{BEFB43C3-A88B-4B95-A539-BACDEE06BC61}">
      <dgm:prSet phldrT="[Text]"/>
      <dgm:spPr/>
      <dgm:t>
        <a:bodyPr/>
        <a:lstStyle/>
        <a:p>
          <a:r>
            <a:rPr lang="en-US" b="1" dirty="0"/>
            <a:t>Community Learning Service</a:t>
          </a:r>
        </a:p>
      </dgm:t>
    </dgm:pt>
    <dgm:pt modelId="{3CB0E393-34B6-4195-9491-3DC1FD3EE6C7}" type="parTrans" cxnId="{4C8B71CB-05CF-4629-AA7E-1F2942293276}">
      <dgm:prSet/>
      <dgm:spPr/>
      <dgm:t>
        <a:bodyPr/>
        <a:lstStyle/>
        <a:p>
          <a:endParaRPr lang="en-US"/>
        </a:p>
      </dgm:t>
    </dgm:pt>
    <dgm:pt modelId="{14FA19DD-C839-416B-8A34-8B2E9C347F0E}" type="sibTrans" cxnId="{4C8B71CB-05CF-4629-AA7E-1F2942293276}">
      <dgm:prSet/>
      <dgm:spPr/>
      <dgm:t>
        <a:bodyPr/>
        <a:lstStyle/>
        <a:p>
          <a:endParaRPr lang="en-US"/>
        </a:p>
      </dgm:t>
    </dgm:pt>
    <dgm:pt modelId="{EE96B883-84D5-4CCB-AD73-C84941CA966E}" type="pres">
      <dgm:prSet presAssocID="{53060653-9031-49CF-83D7-C1E7074EC82A}" presName="rootnode" presStyleCnt="0">
        <dgm:presLayoutVars>
          <dgm:chMax/>
          <dgm:chPref/>
          <dgm:dir/>
          <dgm:animLvl val="lvl"/>
        </dgm:presLayoutVars>
      </dgm:prSet>
      <dgm:spPr/>
    </dgm:pt>
    <dgm:pt modelId="{B7ECE7A8-10D1-4493-929D-889B49F81367}" type="pres">
      <dgm:prSet presAssocID="{8A2F217F-1BCD-45B3-A01F-CFF30439A169}" presName="composite" presStyleCnt="0"/>
      <dgm:spPr/>
    </dgm:pt>
    <dgm:pt modelId="{D90C00EE-8B95-407F-A8B3-A01321B7F8EA}" type="pres">
      <dgm:prSet presAssocID="{8A2F217F-1BCD-45B3-A01F-CFF30439A169}" presName="LShape" presStyleLbl="alignNode1" presStyleIdx="0" presStyleCnt="11"/>
      <dgm:spPr/>
    </dgm:pt>
    <dgm:pt modelId="{53DB5B98-1824-49D2-BA5A-02CB0727B2A2}" type="pres">
      <dgm:prSet presAssocID="{8A2F217F-1BCD-45B3-A01F-CFF30439A169}" presName="ParentText" presStyleLbl="revTx" presStyleIdx="0" presStyleCnt="6">
        <dgm:presLayoutVars>
          <dgm:chMax val="0"/>
          <dgm:chPref val="0"/>
          <dgm:bulletEnabled val="1"/>
        </dgm:presLayoutVars>
      </dgm:prSet>
      <dgm:spPr/>
    </dgm:pt>
    <dgm:pt modelId="{D38045B7-177C-4720-9540-8138544B3702}" type="pres">
      <dgm:prSet presAssocID="{8A2F217F-1BCD-45B3-A01F-CFF30439A169}" presName="Triangle" presStyleLbl="alignNode1" presStyleIdx="1" presStyleCnt="11"/>
      <dgm:spPr/>
    </dgm:pt>
    <dgm:pt modelId="{CC8B745A-E5A3-4D8C-9496-388AF386D67E}" type="pres">
      <dgm:prSet presAssocID="{B4B26CB7-D592-4853-BEBC-AF8B8ECF78C3}" presName="sibTrans" presStyleCnt="0"/>
      <dgm:spPr/>
    </dgm:pt>
    <dgm:pt modelId="{D1CFDBB8-020F-44E8-BE7B-2AF843CAD61B}" type="pres">
      <dgm:prSet presAssocID="{B4B26CB7-D592-4853-BEBC-AF8B8ECF78C3}" presName="space" presStyleCnt="0"/>
      <dgm:spPr/>
    </dgm:pt>
    <dgm:pt modelId="{5F541911-E064-4EB7-B8EE-98EE2A61C114}" type="pres">
      <dgm:prSet presAssocID="{57C5AA3B-F5C2-4359-8D13-AD1C9F794C2E}" presName="composite" presStyleCnt="0"/>
      <dgm:spPr/>
    </dgm:pt>
    <dgm:pt modelId="{44946BA3-A9DC-4B1C-9A92-6E68D84C9A5B}" type="pres">
      <dgm:prSet presAssocID="{57C5AA3B-F5C2-4359-8D13-AD1C9F794C2E}" presName="LShape" presStyleLbl="alignNode1" presStyleIdx="2" presStyleCnt="11"/>
      <dgm:spPr/>
    </dgm:pt>
    <dgm:pt modelId="{3755D4E8-0BE2-4C5D-A069-8E3AD6072564}" type="pres">
      <dgm:prSet presAssocID="{57C5AA3B-F5C2-4359-8D13-AD1C9F794C2E}" presName="ParentText" presStyleLbl="revTx" presStyleIdx="1" presStyleCnt="6">
        <dgm:presLayoutVars>
          <dgm:chMax val="0"/>
          <dgm:chPref val="0"/>
          <dgm:bulletEnabled val="1"/>
        </dgm:presLayoutVars>
      </dgm:prSet>
      <dgm:spPr/>
    </dgm:pt>
    <dgm:pt modelId="{A851A9E0-B593-410A-84BD-B5BCF2487DC7}" type="pres">
      <dgm:prSet presAssocID="{57C5AA3B-F5C2-4359-8D13-AD1C9F794C2E}" presName="Triangle" presStyleLbl="alignNode1" presStyleIdx="3" presStyleCnt="11"/>
      <dgm:spPr/>
    </dgm:pt>
    <dgm:pt modelId="{A2D0E9D1-2D09-49F9-90FB-F5C726280119}" type="pres">
      <dgm:prSet presAssocID="{C0BEB8A5-8936-4B0D-AB88-5296239847F8}" presName="sibTrans" presStyleCnt="0"/>
      <dgm:spPr/>
    </dgm:pt>
    <dgm:pt modelId="{5B6F3F37-D890-4C95-8B81-377F3DF6B820}" type="pres">
      <dgm:prSet presAssocID="{C0BEB8A5-8936-4B0D-AB88-5296239847F8}" presName="space" presStyleCnt="0"/>
      <dgm:spPr/>
    </dgm:pt>
    <dgm:pt modelId="{2B59F518-03B1-4DD2-9D26-15C19D98C482}" type="pres">
      <dgm:prSet presAssocID="{6BF275E0-6C92-47ED-B1AD-BE7E962F6A1E}" presName="composite" presStyleCnt="0"/>
      <dgm:spPr/>
    </dgm:pt>
    <dgm:pt modelId="{63DD211D-CF8A-4D92-824D-71A63AB5D64E}" type="pres">
      <dgm:prSet presAssocID="{6BF275E0-6C92-47ED-B1AD-BE7E962F6A1E}" presName="LShape" presStyleLbl="alignNode1" presStyleIdx="4" presStyleCnt="11"/>
      <dgm:spPr/>
    </dgm:pt>
    <dgm:pt modelId="{75A24FC5-172F-4D29-B271-4F80FE053A8F}" type="pres">
      <dgm:prSet presAssocID="{6BF275E0-6C92-47ED-B1AD-BE7E962F6A1E}" presName="ParentText" presStyleLbl="revTx" presStyleIdx="2" presStyleCnt="6">
        <dgm:presLayoutVars>
          <dgm:chMax val="0"/>
          <dgm:chPref val="0"/>
          <dgm:bulletEnabled val="1"/>
        </dgm:presLayoutVars>
      </dgm:prSet>
      <dgm:spPr/>
    </dgm:pt>
    <dgm:pt modelId="{CAA5044C-23EF-4A15-A0C4-AA59938C4E41}" type="pres">
      <dgm:prSet presAssocID="{6BF275E0-6C92-47ED-B1AD-BE7E962F6A1E}" presName="Triangle" presStyleLbl="alignNode1" presStyleIdx="5" presStyleCnt="11"/>
      <dgm:spPr/>
    </dgm:pt>
    <dgm:pt modelId="{8F171702-C89B-4944-B8C3-441250334442}" type="pres">
      <dgm:prSet presAssocID="{BB407B5F-326F-40B9-8FBD-B11F19C9D20F}" presName="sibTrans" presStyleCnt="0"/>
      <dgm:spPr/>
    </dgm:pt>
    <dgm:pt modelId="{91DE64CE-E2CA-4E90-91FE-B459D3429517}" type="pres">
      <dgm:prSet presAssocID="{BB407B5F-326F-40B9-8FBD-B11F19C9D20F}" presName="space" presStyleCnt="0"/>
      <dgm:spPr/>
    </dgm:pt>
    <dgm:pt modelId="{C672C253-B638-42CA-B415-B5BFA2F56776}" type="pres">
      <dgm:prSet presAssocID="{79ACD43A-89A2-4A7D-9EC2-67166ADC8547}" presName="composite" presStyleCnt="0"/>
      <dgm:spPr/>
    </dgm:pt>
    <dgm:pt modelId="{E9F31886-74B1-4FB4-AB92-47834DBAA7AC}" type="pres">
      <dgm:prSet presAssocID="{79ACD43A-89A2-4A7D-9EC2-67166ADC8547}" presName="LShape" presStyleLbl="alignNode1" presStyleIdx="6" presStyleCnt="11"/>
      <dgm:spPr/>
    </dgm:pt>
    <dgm:pt modelId="{72392ED3-EFE1-4A97-90A3-8A9D02E91C9C}" type="pres">
      <dgm:prSet presAssocID="{79ACD43A-89A2-4A7D-9EC2-67166ADC8547}" presName="ParentText" presStyleLbl="revTx" presStyleIdx="3" presStyleCnt="6">
        <dgm:presLayoutVars>
          <dgm:chMax val="0"/>
          <dgm:chPref val="0"/>
          <dgm:bulletEnabled val="1"/>
        </dgm:presLayoutVars>
      </dgm:prSet>
      <dgm:spPr/>
    </dgm:pt>
    <dgm:pt modelId="{C4260358-5A40-409F-81A9-75C60EB30197}" type="pres">
      <dgm:prSet presAssocID="{79ACD43A-89A2-4A7D-9EC2-67166ADC8547}" presName="Triangle" presStyleLbl="alignNode1" presStyleIdx="7" presStyleCnt="11"/>
      <dgm:spPr/>
    </dgm:pt>
    <dgm:pt modelId="{7405B365-1D62-45D9-BDF5-23D77B2A4C7C}" type="pres">
      <dgm:prSet presAssocID="{F4629081-46A6-4EC3-8EBC-63E4E2335F73}" presName="sibTrans" presStyleCnt="0"/>
      <dgm:spPr/>
    </dgm:pt>
    <dgm:pt modelId="{8A2E5469-0C9F-430A-A5CB-AED76EC3EFE7}" type="pres">
      <dgm:prSet presAssocID="{F4629081-46A6-4EC3-8EBC-63E4E2335F73}" presName="space" presStyleCnt="0"/>
      <dgm:spPr/>
    </dgm:pt>
    <dgm:pt modelId="{3529BC0D-6C7D-4630-B086-58911076D753}" type="pres">
      <dgm:prSet presAssocID="{54C14EF1-D592-4DC0-AB72-E1137C32DDF5}" presName="composite" presStyleCnt="0"/>
      <dgm:spPr/>
    </dgm:pt>
    <dgm:pt modelId="{0AF7D980-0C0D-4D83-A32B-A2C5246A756C}" type="pres">
      <dgm:prSet presAssocID="{54C14EF1-D592-4DC0-AB72-E1137C32DDF5}" presName="LShape" presStyleLbl="alignNode1" presStyleIdx="8" presStyleCnt="11"/>
      <dgm:spPr/>
    </dgm:pt>
    <dgm:pt modelId="{75B05587-7CDA-4328-9DA9-1F4A491444C7}" type="pres">
      <dgm:prSet presAssocID="{54C14EF1-D592-4DC0-AB72-E1137C32DDF5}" presName="ParentText" presStyleLbl="revTx" presStyleIdx="4" presStyleCnt="6">
        <dgm:presLayoutVars>
          <dgm:chMax val="0"/>
          <dgm:chPref val="0"/>
          <dgm:bulletEnabled val="1"/>
        </dgm:presLayoutVars>
      </dgm:prSet>
      <dgm:spPr/>
    </dgm:pt>
    <dgm:pt modelId="{03D1D6DE-6049-4BE8-9994-912C52ED93DB}" type="pres">
      <dgm:prSet presAssocID="{54C14EF1-D592-4DC0-AB72-E1137C32DDF5}" presName="Triangle" presStyleLbl="alignNode1" presStyleIdx="9" presStyleCnt="11"/>
      <dgm:spPr/>
    </dgm:pt>
    <dgm:pt modelId="{51267987-767A-4730-9C6B-A979E27F4663}" type="pres">
      <dgm:prSet presAssocID="{F908231D-05DC-4549-8FB2-CF6465E6FF27}" presName="sibTrans" presStyleCnt="0"/>
      <dgm:spPr/>
    </dgm:pt>
    <dgm:pt modelId="{586AAECE-A568-4AD0-8BB7-7C15B51307DB}" type="pres">
      <dgm:prSet presAssocID="{F908231D-05DC-4549-8FB2-CF6465E6FF27}" presName="space" presStyleCnt="0"/>
      <dgm:spPr/>
    </dgm:pt>
    <dgm:pt modelId="{F5342E85-EF4D-4682-A324-CA4780A5E78E}" type="pres">
      <dgm:prSet presAssocID="{BEFB43C3-A88B-4B95-A539-BACDEE06BC61}" presName="composite" presStyleCnt="0"/>
      <dgm:spPr/>
    </dgm:pt>
    <dgm:pt modelId="{EFC448C9-1841-4770-8477-5E12AD79A61D}" type="pres">
      <dgm:prSet presAssocID="{BEFB43C3-A88B-4B95-A539-BACDEE06BC61}" presName="LShape" presStyleLbl="alignNode1" presStyleIdx="10" presStyleCnt="11"/>
      <dgm:spPr/>
    </dgm:pt>
    <dgm:pt modelId="{F62E469C-4015-4B1F-A20A-F9398224998C}" type="pres">
      <dgm:prSet presAssocID="{BEFB43C3-A88B-4B95-A539-BACDEE06BC61}" presName="ParentText" presStyleLbl="revTx" presStyleIdx="5" presStyleCnt="6">
        <dgm:presLayoutVars>
          <dgm:chMax val="0"/>
          <dgm:chPref val="0"/>
          <dgm:bulletEnabled val="1"/>
        </dgm:presLayoutVars>
      </dgm:prSet>
      <dgm:spPr/>
    </dgm:pt>
  </dgm:ptLst>
  <dgm:cxnLst>
    <dgm:cxn modelId="{25087130-A78F-4939-8D3E-93D95C3CDE3A}" type="presOf" srcId="{54C14EF1-D592-4DC0-AB72-E1137C32DDF5}" destId="{75B05587-7CDA-4328-9DA9-1F4A491444C7}" srcOrd="0" destOrd="0" presId="urn:microsoft.com/office/officeart/2009/3/layout/StepUpProcess"/>
    <dgm:cxn modelId="{B28BDB74-105F-457C-B296-F414670966AD}" srcId="{53060653-9031-49CF-83D7-C1E7074EC82A}" destId="{79ACD43A-89A2-4A7D-9EC2-67166ADC8547}" srcOrd="3" destOrd="0" parTransId="{7514F651-B240-4059-AD23-08C73EB7D64A}" sibTransId="{F4629081-46A6-4EC3-8EBC-63E4E2335F73}"/>
    <dgm:cxn modelId="{97716A9A-4336-4A0D-93B9-76097837E7F4}" srcId="{53060653-9031-49CF-83D7-C1E7074EC82A}" destId="{54C14EF1-D592-4DC0-AB72-E1137C32DDF5}" srcOrd="4" destOrd="0" parTransId="{77D5D892-00EB-45B5-A935-BA6DB4577467}" sibTransId="{F908231D-05DC-4549-8FB2-CF6465E6FF27}"/>
    <dgm:cxn modelId="{292DACB7-089C-420E-88F4-6C606054DBD3}" type="presOf" srcId="{53060653-9031-49CF-83D7-C1E7074EC82A}" destId="{EE96B883-84D5-4CCB-AD73-C84941CA966E}" srcOrd="0" destOrd="0" presId="urn:microsoft.com/office/officeart/2009/3/layout/StepUpProcess"/>
    <dgm:cxn modelId="{569FFCC8-687A-4D27-BB23-0E4937F9672A}" type="presOf" srcId="{BEFB43C3-A88B-4B95-A539-BACDEE06BC61}" destId="{F62E469C-4015-4B1F-A20A-F9398224998C}" srcOrd="0" destOrd="0" presId="urn:microsoft.com/office/officeart/2009/3/layout/StepUpProcess"/>
    <dgm:cxn modelId="{E9A3DAC9-30E2-4BE8-94C2-8326D45673B7}" srcId="{53060653-9031-49CF-83D7-C1E7074EC82A}" destId="{57C5AA3B-F5C2-4359-8D13-AD1C9F794C2E}" srcOrd="1" destOrd="0" parTransId="{DFE8FE86-D25C-4B8E-A223-A06A7B9B29B3}" sibTransId="{C0BEB8A5-8936-4B0D-AB88-5296239847F8}"/>
    <dgm:cxn modelId="{4C8B71CB-05CF-4629-AA7E-1F2942293276}" srcId="{53060653-9031-49CF-83D7-C1E7074EC82A}" destId="{BEFB43C3-A88B-4B95-A539-BACDEE06BC61}" srcOrd="5" destOrd="0" parTransId="{3CB0E393-34B6-4195-9491-3DC1FD3EE6C7}" sibTransId="{14FA19DD-C839-416B-8A34-8B2E9C347F0E}"/>
    <dgm:cxn modelId="{E93994DE-8B77-41FE-BC11-E02E9A160A34}" type="presOf" srcId="{79ACD43A-89A2-4A7D-9EC2-67166ADC8547}" destId="{72392ED3-EFE1-4A97-90A3-8A9D02E91C9C}" srcOrd="0" destOrd="0" presId="urn:microsoft.com/office/officeart/2009/3/layout/StepUpProcess"/>
    <dgm:cxn modelId="{0072C1E0-DA5F-47F7-A24A-C44277048C1F}" srcId="{53060653-9031-49CF-83D7-C1E7074EC82A}" destId="{6BF275E0-6C92-47ED-B1AD-BE7E962F6A1E}" srcOrd="2" destOrd="0" parTransId="{FFC75B11-C86D-4495-B141-957276EE9820}" sibTransId="{BB407B5F-326F-40B9-8FBD-B11F19C9D20F}"/>
    <dgm:cxn modelId="{8844FFE0-350A-4FAD-AB1F-BB4A1D43C1DA}" type="presOf" srcId="{57C5AA3B-F5C2-4359-8D13-AD1C9F794C2E}" destId="{3755D4E8-0BE2-4C5D-A069-8E3AD6072564}" srcOrd="0" destOrd="0" presId="urn:microsoft.com/office/officeart/2009/3/layout/StepUpProcess"/>
    <dgm:cxn modelId="{20C50BE1-75ED-4257-B48E-7B306A67008E}" type="presOf" srcId="{8A2F217F-1BCD-45B3-A01F-CFF30439A169}" destId="{53DB5B98-1824-49D2-BA5A-02CB0727B2A2}" srcOrd="0" destOrd="0" presId="urn:microsoft.com/office/officeart/2009/3/layout/StepUpProcess"/>
    <dgm:cxn modelId="{BE19C2E6-6FA6-4FA6-8A87-E6A5EFEBADE0}" type="presOf" srcId="{6BF275E0-6C92-47ED-B1AD-BE7E962F6A1E}" destId="{75A24FC5-172F-4D29-B271-4F80FE053A8F}" srcOrd="0" destOrd="0" presId="urn:microsoft.com/office/officeart/2009/3/layout/StepUpProcess"/>
    <dgm:cxn modelId="{BB1DFBFC-3FC0-4359-93F9-D4786E465D61}" srcId="{53060653-9031-49CF-83D7-C1E7074EC82A}" destId="{8A2F217F-1BCD-45B3-A01F-CFF30439A169}" srcOrd="0" destOrd="0" parTransId="{ECEE0632-0840-4C9C-87C2-CF5DF84C1CB3}" sibTransId="{B4B26CB7-D592-4853-BEBC-AF8B8ECF78C3}"/>
    <dgm:cxn modelId="{43A32FF6-9F48-448E-8D4A-3807B82B8A24}" type="presParOf" srcId="{EE96B883-84D5-4CCB-AD73-C84941CA966E}" destId="{B7ECE7A8-10D1-4493-929D-889B49F81367}" srcOrd="0" destOrd="0" presId="urn:microsoft.com/office/officeart/2009/3/layout/StepUpProcess"/>
    <dgm:cxn modelId="{45DD1465-3717-4F73-9C3B-A2ABFEACBC60}" type="presParOf" srcId="{B7ECE7A8-10D1-4493-929D-889B49F81367}" destId="{D90C00EE-8B95-407F-A8B3-A01321B7F8EA}" srcOrd="0" destOrd="0" presId="urn:microsoft.com/office/officeart/2009/3/layout/StepUpProcess"/>
    <dgm:cxn modelId="{9C24E65B-CAF4-4D13-AF71-95E02A0E4260}" type="presParOf" srcId="{B7ECE7A8-10D1-4493-929D-889B49F81367}" destId="{53DB5B98-1824-49D2-BA5A-02CB0727B2A2}" srcOrd="1" destOrd="0" presId="urn:microsoft.com/office/officeart/2009/3/layout/StepUpProcess"/>
    <dgm:cxn modelId="{B6429075-42A2-4160-852E-E00D9799F51C}" type="presParOf" srcId="{B7ECE7A8-10D1-4493-929D-889B49F81367}" destId="{D38045B7-177C-4720-9540-8138544B3702}" srcOrd="2" destOrd="0" presId="urn:microsoft.com/office/officeart/2009/3/layout/StepUpProcess"/>
    <dgm:cxn modelId="{EA1D5B8F-1B7D-4EB8-825B-8DE6245C3A27}" type="presParOf" srcId="{EE96B883-84D5-4CCB-AD73-C84941CA966E}" destId="{CC8B745A-E5A3-4D8C-9496-388AF386D67E}" srcOrd="1" destOrd="0" presId="urn:microsoft.com/office/officeart/2009/3/layout/StepUpProcess"/>
    <dgm:cxn modelId="{09AED484-6FB1-4E23-89CC-976080BDA5D0}" type="presParOf" srcId="{CC8B745A-E5A3-4D8C-9496-388AF386D67E}" destId="{D1CFDBB8-020F-44E8-BE7B-2AF843CAD61B}" srcOrd="0" destOrd="0" presId="urn:microsoft.com/office/officeart/2009/3/layout/StepUpProcess"/>
    <dgm:cxn modelId="{85096A42-7B87-4FC7-A4B0-7C4D85D4A60E}" type="presParOf" srcId="{EE96B883-84D5-4CCB-AD73-C84941CA966E}" destId="{5F541911-E064-4EB7-B8EE-98EE2A61C114}" srcOrd="2" destOrd="0" presId="urn:microsoft.com/office/officeart/2009/3/layout/StepUpProcess"/>
    <dgm:cxn modelId="{1DCED312-9543-4011-8AAC-2A4B2DD5B92C}" type="presParOf" srcId="{5F541911-E064-4EB7-B8EE-98EE2A61C114}" destId="{44946BA3-A9DC-4B1C-9A92-6E68D84C9A5B}" srcOrd="0" destOrd="0" presId="urn:microsoft.com/office/officeart/2009/3/layout/StepUpProcess"/>
    <dgm:cxn modelId="{F9770CA5-0F2D-48A8-A7BE-4F083CCAEFE5}" type="presParOf" srcId="{5F541911-E064-4EB7-B8EE-98EE2A61C114}" destId="{3755D4E8-0BE2-4C5D-A069-8E3AD6072564}" srcOrd="1" destOrd="0" presId="urn:microsoft.com/office/officeart/2009/3/layout/StepUpProcess"/>
    <dgm:cxn modelId="{B36DF201-60DB-4B7C-A00B-554C6C978893}" type="presParOf" srcId="{5F541911-E064-4EB7-B8EE-98EE2A61C114}" destId="{A851A9E0-B593-410A-84BD-B5BCF2487DC7}" srcOrd="2" destOrd="0" presId="urn:microsoft.com/office/officeart/2009/3/layout/StepUpProcess"/>
    <dgm:cxn modelId="{37A7C59A-6B23-4FF6-9DBF-356056C21BD6}" type="presParOf" srcId="{EE96B883-84D5-4CCB-AD73-C84941CA966E}" destId="{A2D0E9D1-2D09-49F9-90FB-F5C726280119}" srcOrd="3" destOrd="0" presId="urn:microsoft.com/office/officeart/2009/3/layout/StepUpProcess"/>
    <dgm:cxn modelId="{00AB3648-F234-4313-A7FE-26F6D8EFCABC}" type="presParOf" srcId="{A2D0E9D1-2D09-49F9-90FB-F5C726280119}" destId="{5B6F3F37-D890-4C95-8B81-377F3DF6B820}" srcOrd="0" destOrd="0" presId="urn:microsoft.com/office/officeart/2009/3/layout/StepUpProcess"/>
    <dgm:cxn modelId="{09552120-EDC6-4E20-A14C-C772E05BC770}" type="presParOf" srcId="{EE96B883-84D5-4CCB-AD73-C84941CA966E}" destId="{2B59F518-03B1-4DD2-9D26-15C19D98C482}" srcOrd="4" destOrd="0" presId="urn:microsoft.com/office/officeart/2009/3/layout/StepUpProcess"/>
    <dgm:cxn modelId="{A51AFD44-2D7A-4091-A8FA-474066A4AE1D}" type="presParOf" srcId="{2B59F518-03B1-4DD2-9D26-15C19D98C482}" destId="{63DD211D-CF8A-4D92-824D-71A63AB5D64E}" srcOrd="0" destOrd="0" presId="urn:microsoft.com/office/officeart/2009/3/layout/StepUpProcess"/>
    <dgm:cxn modelId="{4D5BDECE-1389-4522-BC87-938C6853B915}" type="presParOf" srcId="{2B59F518-03B1-4DD2-9D26-15C19D98C482}" destId="{75A24FC5-172F-4D29-B271-4F80FE053A8F}" srcOrd="1" destOrd="0" presId="urn:microsoft.com/office/officeart/2009/3/layout/StepUpProcess"/>
    <dgm:cxn modelId="{73850639-60F7-42CA-A9E1-8B901FC1DAA6}" type="presParOf" srcId="{2B59F518-03B1-4DD2-9D26-15C19D98C482}" destId="{CAA5044C-23EF-4A15-A0C4-AA59938C4E41}" srcOrd="2" destOrd="0" presId="urn:microsoft.com/office/officeart/2009/3/layout/StepUpProcess"/>
    <dgm:cxn modelId="{7F3BFCAF-1799-4C2B-BF3F-5F529DB57E7C}" type="presParOf" srcId="{EE96B883-84D5-4CCB-AD73-C84941CA966E}" destId="{8F171702-C89B-4944-B8C3-441250334442}" srcOrd="5" destOrd="0" presId="urn:microsoft.com/office/officeart/2009/3/layout/StepUpProcess"/>
    <dgm:cxn modelId="{FF27466F-8353-4240-B271-D5B6A109AF49}" type="presParOf" srcId="{8F171702-C89B-4944-B8C3-441250334442}" destId="{91DE64CE-E2CA-4E90-91FE-B459D3429517}" srcOrd="0" destOrd="0" presId="urn:microsoft.com/office/officeart/2009/3/layout/StepUpProcess"/>
    <dgm:cxn modelId="{E6327E6C-50DF-4676-B035-05E165C7DDF8}" type="presParOf" srcId="{EE96B883-84D5-4CCB-AD73-C84941CA966E}" destId="{C672C253-B638-42CA-B415-B5BFA2F56776}" srcOrd="6" destOrd="0" presId="urn:microsoft.com/office/officeart/2009/3/layout/StepUpProcess"/>
    <dgm:cxn modelId="{15BDB2C8-E6AB-4B08-9D2D-AF2C9EC3DF0D}" type="presParOf" srcId="{C672C253-B638-42CA-B415-B5BFA2F56776}" destId="{E9F31886-74B1-4FB4-AB92-47834DBAA7AC}" srcOrd="0" destOrd="0" presId="urn:microsoft.com/office/officeart/2009/3/layout/StepUpProcess"/>
    <dgm:cxn modelId="{6201FC02-0377-4443-8E07-48064DCCFE51}" type="presParOf" srcId="{C672C253-B638-42CA-B415-B5BFA2F56776}" destId="{72392ED3-EFE1-4A97-90A3-8A9D02E91C9C}" srcOrd="1" destOrd="0" presId="urn:microsoft.com/office/officeart/2009/3/layout/StepUpProcess"/>
    <dgm:cxn modelId="{40D067A8-4BE9-4440-A81D-E8378C73DED1}" type="presParOf" srcId="{C672C253-B638-42CA-B415-B5BFA2F56776}" destId="{C4260358-5A40-409F-81A9-75C60EB30197}" srcOrd="2" destOrd="0" presId="urn:microsoft.com/office/officeart/2009/3/layout/StepUpProcess"/>
    <dgm:cxn modelId="{50AF93F9-9914-4517-A604-DCABC44F2E49}" type="presParOf" srcId="{EE96B883-84D5-4CCB-AD73-C84941CA966E}" destId="{7405B365-1D62-45D9-BDF5-23D77B2A4C7C}" srcOrd="7" destOrd="0" presId="urn:microsoft.com/office/officeart/2009/3/layout/StepUpProcess"/>
    <dgm:cxn modelId="{4BAE26B4-F7DE-48F2-B808-500F1A79CDB3}" type="presParOf" srcId="{7405B365-1D62-45D9-BDF5-23D77B2A4C7C}" destId="{8A2E5469-0C9F-430A-A5CB-AED76EC3EFE7}" srcOrd="0" destOrd="0" presId="urn:microsoft.com/office/officeart/2009/3/layout/StepUpProcess"/>
    <dgm:cxn modelId="{B6AB378E-27F2-4E4F-AF3D-854CDC5B4EE5}" type="presParOf" srcId="{EE96B883-84D5-4CCB-AD73-C84941CA966E}" destId="{3529BC0D-6C7D-4630-B086-58911076D753}" srcOrd="8" destOrd="0" presId="urn:microsoft.com/office/officeart/2009/3/layout/StepUpProcess"/>
    <dgm:cxn modelId="{9927D162-FC53-4AED-ACC9-7C3B071ADE7E}" type="presParOf" srcId="{3529BC0D-6C7D-4630-B086-58911076D753}" destId="{0AF7D980-0C0D-4D83-A32B-A2C5246A756C}" srcOrd="0" destOrd="0" presId="urn:microsoft.com/office/officeart/2009/3/layout/StepUpProcess"/>
    <dgm:cxn modelId="{1CD0C1EA-790C-422A-A32A-CF61D5FA972C}" type="presParOf" srcId="{3529BC0D-6C7D-4630-B086-58911076D753}" destId="{75B05587-7CDA-4328-9DA9-1F4A491444C7}" srcOrd="1" destOrd="0" presId="urn:microsoft.com/office/officeart/2009/3/layout/StepUpProcess"/>
    <dgm:cxn modelId="{F1099BAE-D2DA-4C9E-AAB7-1CE27250479A}" type="presParOf" srcId="{3529BC0D-6C7D-4630-B086-58911076D753}" destId="{03D1D6DE-6049-4BE8-9994-912C52ED93DB}" srcOrd="2" destOrd="0" presId="urn:microsoft.com/office/officeart/2009/3/layout/StepUpProcess"/>
    <dgm:cxn modelId="{4FA79954-33C8-4802-8CC3-781CC8DAE5A3}" type="presParOf" srcId="{EE96B883-84D5-4CCB-AD73-C84941CA966E}" destId="{51267987-767A-4730-9C6B-A979E27F4663}" srcOrd="9" destOrd="0" presId="urn:microsoft.com/office/officeart/2009/3/layout/StepUpProcess"/>
    <dgm:cxn modelId="{6CD20DEC-60F0-4D2A-820F-A080567573F4}" type="presParOf" srcId="{51267987-767A-4730-9C6B-A979E27F4663}" destId="{586AAECE-A568-4AD0-8BB7-7C15B51307DB}" srcOrd="0" destOrd="0" presId="urn:microsoft.com/office/officeart/2009/3/layout/StepUpProcess"/>
    <dgm:cxn modelId="{F7BCCA65-2C85-492E-8C99-7F6E90D57749}" type="presParOf" srcId="{EE96B883-84D5-4CCB-AD73-C84941CA966E}" destId="{F5342E85-EF4D-4682-A324-CA4780A5E78E}" srcOrd="10" destOrd="0" presId="urn:microsoft.com/office/officeart/2009/3/layout/StepUpProcess"/>
    <dgm:cxn modelId="{8B9F3E11-7A32-405A-97B6-C93E9EFE38F3}" type="presParOf" srcId="{F5342E85-EF4D-4682-A324-CA4780A5E78E}" destId="{EFC448C9-1841-4770-8477-5E12AD79A61D}" srcOrd="0" destOrd="0" presId="urn:microsoft.com/office/officeart/2009/3/layout/StepUpProcess"/>
    <dgm:cxn modelId="{19E3EDE5-4A6E-417E-8A28-CCFABC78E0AB}" type="presParOf" srcId="{F5342E85-EF4D-4682-A324-CA4780A5E78E}" destId="{F62E469C-4015-4B1F-A20A-F9398224998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00EE-8B95-407F-A8B3-A01321B7F8EA}">
      <dsp:nvSpPr>
        <dsp:cNvPr id="0" name=""/>
        <dsp:cNvSpPr/>
      </dsp:nvSpPr>
      <dsp:spPr>
        <a:xfrm rot="5400000">
          <a:off x="207908" y="1387202"/>
          <a:ext cx="616265" cy="1025451"/>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B5B98-1824-49D2-BA5A-02CB0727B2A2}">
      <dsp:nvSpPr>
        <dsp:cNvPr id="0" name=""/>
        <dsp:cNvSpPr/>
      </dsp:nvSpPr>
      <dsp:spPr>
        <a:xfrm>
          <a:off x="105038" y="1693591"/>
          <a:ext cx="925783" cy="81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Day </a:t>
          </a:r>
          <a:r>
            <a:rPr lang="en-US" sz="1000" b="1" kern="1200" dirty="0" err="1"/>
            <a:t>Hab</a:t>
          </a:r>
          <a:endParaRPr lang="en-US" sz="1000" b="1" kern="1200" dirty="0"/>
        </a:p>
      </dsp:txBody>
      <dsp:txXfrm>
        <a:off x="105038" y="1693591"/>
        <a:ext cx="925783" cy="811503"/>
      </dsp:txXfrm>
    </dsp:sp>
    <dsp:sp modelId="{D38045B7-177C-4720-9540-8138544B3702}">
      <dsp:nvSpPr>
        <dsp:cNvPr id="0" name=""/>
        <dsp:cNvSpPr/>
      </dsp:nvSpPr>
      <dsp:spPr>
        <a:xfrm>
          <a:off x="856146" y="1311707"/>
          <a:ext cx="174676" cy="174676"/>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46BA3-A9DC-4B1C-9A92-6E68D84C9A5B}">
      <dsp:nvSpPr>
        <dsp:cNvPr id="0" name=""/>
        <dsp:cNvSpPr/>
      </dsp:nvSpPr>
      <dsp:spPr>
        <a:xfrm rot="5400000">
          <a:off x="1341248" y="1106756"/>
          <a:ext cx="616265" cy="1025451"/>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5D4E8-0BE2-4C5D-A069-8E3AD6072564}">
      <dsp:nvSpPr>
        <dsp:cNvPr id="0" name=""/>
        <dsp:cNvSpPr/>
      </dsp:nvSpPr>
      <dsp:spPr>
        <a:xfrm>
          <a:off x="1238378" y="1413145"/>
          <a:ext cx="925783" cy="81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Community Learning Service</a:t>
          </a:r>
        </a:p>
      </dsp:txBody>
      <dsp:txXfrm>
        <a:off x="1238378" y="1413145"/>
        <a:ext cx="925783" cy="811503"/>
      </dsp:txXfrm>
    </dsp:sp>
    <dsp:sp modelId="{A851A9E0-B593-410A-84BD-B5BCF2487DC7}">
      <dsp:nvSpPr>
        <dsp:cNvPr id="0" name=""/>
        <dsp:cNvSpPr/>
      </dsp:nvSpPr>
      <dsp:spPr>
        <a:xfrm>
          <a:off x="1989485" y="1031261"/>
          <a:ext cx="174676" cy="174676"/>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D211D-CF8A-4D92-824D-71A63AB5D64E}">
      <dsp:nvSpPr>
        <dsp:cNvPr id="0" name=""/>
        <dsp:cNvSpPr/>
      </dsp:nvSpPr>
      <dsp:spPr>
        <a:xfrm rot="5400000">
          <a:off x="2474588" y="826310"/>
          <a:ext cx="616265" cy="1025451"/>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24FC5-172F-4D29-B271-4F80FE053A8F}">
      <dsp:nvSpPr>
        <dsp:cNvPr id="0" name=""/>
        <dsp:cNvSpPr/>
      </dsp:nvSpPr>
      <dsp:spPr>
        <a:xfrm>
          <a:off x="2371718" y="1132699"/>
          <a:ext cx="925783" cy="81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Discovery</a:t>
          </a:r>
        </a:p>
      </dsp:txBody>
      <dsp:txXfrm>
        <a:off x="2371718" y="1132699"/>
        <a:ext cx="925783" cy="811503"/>
      </dsp:txXfrm>
    </dsp:sp>
    <dsp:sp modelId="{CAA5044C-23EF-4A15-A0C4-AA59938C4E41}">
      <dsp:nvSpPr>
        <dsp:cNvPr id="0" name=""/>
        <dsp:cNvSpPr/>
      </dsp:nvSpPr>
      <dsp:spPr>
        <a:xfrm>
          <a:off x="3122825" y="750815"/>
          <a:ext cx="174676" cy="174676"/>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31886-74B1-4FB4-AB92-47834DBAA7AC}">
      <dsp:nvSpPr>
        <dsp:cNvPr id="0" name=""/>
        <dsp:cNvSpPr/>
      </dsp:nvSpPr>
      <dsp:spPr>
        <a:xfrm rot="5400000">
          <a:off x="3607928" y="545864"/>
          <a:ext cx="616265" cy="1025451"/>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92ED3-EFE1-4A97-90A3-8A9D02E91C9C}">
      <dsp:nvSpPr>
        <dsp:cNvPr id="0" name=""/>
        <dsp:cNvSpPr/>
      </dsp:nvSpPr>
      <dsp:spPr>
        <a:xfrm>
          <a:off x="3505058" y="852253"/>
          <a:ext cx="925783" cy="81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Job Development</a:t>
          </a:r>
        </a:p>
      </dsp:txBody>
      <dsp:txXfrm>
        <a:off x="3505058" y="852253"/>
        <a:ext cx="925783" cy="811503"/>
      </dsp:txXfrm>
    </dsp:sp>
    <dsp:sp modelId="{C4260358-5A40-409F-81A9-75C60EB30197}">
      <dsp:nvSpPr>
        <dsp:cNvPr id="0" name=""/>
        <dsp:cNvSpPr/>
      </dsp:nvSpPr>
      <dsp:spPr>
        <a:xfrm>
          <a:off x="4256165" y="470369"/>
          <a:ext cx="174676" cy="174676"/>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7D980-0C0D-4D83-A32B-A2C5246A756C}">
      <dsp:nvSpPr>
        <dsp:cNvPr id="0" name=""/>
        <dsp:cNvSpPr/>
      </dsp:nvSpPr>
      <dsp:spPr>
        <a:xfrm rot="5400000">
          <a:off x="4741268" y="265418"/>
          <a:ext cx="616265" cy="1025451"/>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05587-7CDA-4328-9DA9-1F4A491444C7}">
      <dsp:nvSpPr>
        <dsp:cNvPr id="0" name=""/>
        <dsp:cNvSpPr/>
      </dsp:nvSpPr>
      <dsp:spPr>
        <a:xfrm>
          <a:off x="4638398" y="571807"/>
          <a:ext cx="925783" cy="81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Job Coaching</a:t>
          </a:r>
        </a:p>
      </dsp:txBody>
      <dsp:txXfrm>
        <a:off x="4638398" y="571807"/>
        <a:ext cx="925783" cy="811503"/>
      </dsp:txXfrm>
    </dsp:sp>
    <dsp:sp modelId="{03D1D6DE-6049-4BE8-9994-912C52ED93DB}">
      <dsp:nvSpPr>
        <dsp:cNvPr id="0" name=""/>
        <dsp:cNvSpPr/>
      </dsp:nvSpPr>
      <dsp:spPr>
        <a:xfrm>
          <a:off x="5389505" y="189923"/>
          <a:ext cx="174676" cy="174676"/>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448C9-1841-4770-8477-5E12AD79A61D}">
      <dsp:nvSpPr>
        <dsp:cNvPr id="0" name=""/>
        <dsp:cNvSpPr/>
      </dsp:nvSpPr>
      <dsp:spPr>
        <a:xfrm rot="5400000">
          <a:off x="5874607" y="-15027"/>
          <a:ext cx="616265" cy="1025451"/>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E469C-4015-4B1F-A20A-F9398224998C}">
      <dsp:nvSpPr>
        <dsp:cNvPr id="0" name=""/>
        <dsp:cNvSpPr/>
      </dsp:nvSpPr>
      <dsp:spPr>
        <a:xfrm>
          <a:off x="5771737" y="291361"/>
          <a:ext cx="925783" cy="81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Community Learning Service</a:t>
          </a:r>
        </a:p>
      </dsp:txBody>
      <dsp:txXfrm>
        <a:off x="5771737" y="291361"/>
        <a:ext cx="925783" cy="81150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2/16/2024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4</a:t>
            </a:fld>
            <a:endParaRPr lang="en-US" dirty="0"/>
          </a:p>
        </p:txBody>
      </p:sp>
    </p:spTree>
    <p:extLst>
      <p:ext uri="{BB962C8B-B14F-4D97-AF65-F5344CB8AC3E}">
        <p14:creationId xmlns:p14="http://schemas.microsoft.com/office/powerpoint/2010/main" val="163292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984522" y="874663"/>
            <a:ext cx="4650901" cy="2334637"/>
          </a:xfrm>
        </p:spPr>
        <p:txBody>
          <a:bodyPr>
            <a:normAutofit/>
          </a:bodyPr>
          <a:lstStyle>
            <a:lvl1pPr algn="ctr">
              <a:defRPr sz="4800"/>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73" name="Straight Connector 172">
            <a:extLst>
              <a:ext uri="{FF2B5EF4-FFF2-40B4-BE49-F238E27FC236}">
                <a16:creationId xmlns:a16="http://schemas.microsoft.com/office/drawing/2014/main" id="{88D7A558-4107-4032-8E5F-99B44536914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0384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5" name="Subtitle 2">
            <a:extLst>
              <a:ext uri="{FF2B5EF4-FFF2-40B4-BE49-F238E27FC236}">
                <a16:creationId xmlns:a16="http://schemas.microsoft.com/office/drawing/2014/main" id="{6B5BCC80-B184-4F6C-B3E3-CFC7F4C41C95}"/>
              </a:ext>
            </a:extLst>
          </p:cNvPr>
          <p:cNvSpPr>
            <a:spLocks noGrp="1"/>
          </p:cNvSpPr>
          <p:nvPr>
            <p:ph type="subTitle" idx="1"/>
          </p:nvPr>
        </p:nvSpPr>
        <p:spPr>
          <a:xfrm>
            <a:off x="990000" y="4113213"/>
            <a:ext cx="4636800" cy="1655762"/>
          </a:xfrm>
        </p:spPr>
        <p:txBody>
          <a:bodyPr>
            <a:normAutofit/>
          </a:bodyPr>
          <a:lstStyle>
            <a:lvl1pPr marL="0" indent="0" algn="ctr">
              <a:buNone/>
              <a:defRPr/>
            </a:lvl1pPr>
          </a:lstStyle>
          <a:p>
            <a:r>
              <a:rPr lang="en-US">
                <a:cs typeface="Calibri"/>
              </a:rPr>
              <a:t>Click to edit Master subtitle style</a:t>
            </a:r>
            <a:endParaRPr lang="en-US" dirty="0"/>
          </a:p>
        </p:txBody>
      </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18549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2971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46103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46103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65563541-7DAA-4F84-BBAB-31C12F6AE981}"/>
              </a:ext>
            </a:extLst>
          </p:cNvPr>
          <p:cNvSpPr>
            <a:spLocks noGrp="1"/>
          </p:cNvSpPr>
          <p:nvPr>
            <p:ph type="body" sz="quarter" idx="13"/>
          </p:nvPr>
        </p:nvSpPr>
        <p:spPr>
          <a:xfrm>
            <a:off x="82312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AE3321C3-E759-4DD7-BFA1-2E724B8DDBF0}"/>
              </a:ext>
            </a:extLst>
          </p:cNvPr>
          <p:cNvSpPr>
            <a:spLocks noGrp="1"/>
          </p:cNvSpPr>
          <p:nvPr>
            <p:ph sz="quarter" idx="14"/>
          </p:nvPr>
        </p:nvSpPr>
        <p:spPr>
          <a:xfrm>
            <a:off x="82312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3649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4318001" y="536573"/>
            <a:ext cx="7424950" cy="1453003"/>
          </a:xfrm>
        </p:spPr>
        <p:txBody>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p:nvPr>
        </p:nvSpPr>
        <p:spPr>
          <a:xfrm>
            <a:off x="627063" y="536575"/>
            <a:ext cx="2616200" cy="1743075"/>
          </a:xfrm>
        </p:spPr>
        <p:txBody>
          <a:bodyPr/>
          <a:lstStyle/>
          <a:p>
            <a:r>
              <a:rPr lang="en-US"/>
              <a:t>Click icon to add picture</a:t>
            </a:r>
            <a:endParaRPr lang="en-US" dirty="0"/>
          </a:p>
        </p:txBody>
      </p:sp>
      <p:sp>
        <p:nvSpPr>
          <p:cNvPr id="207" name="Picture Placeholder 10">
            <a:extLst>
              <a:ext uri="{FF2B5EF4-FFF2-40B4-BE49-F238E27FC236}">
                <a16:creationId xmlns:a16="http://schemas.microsoft.com/office/drawing/2014/main" id="{524BD50E-995A-4DB3-8E0A-E7F1FC636936}"/>
              </a:ext>
            </a:extLst>
          </p:cNvPr>
          <p:cNvSpPr>
            <a:spLocks noGrp="1"/>
          </p:cNvSpPr>
          <p:nvPr>
            <p:ph type="pic" sz="quarter" idx="15"/>
          </p:nvPr>
        </p:nvSpPr>
        <p:spPr>
          <a:xfrm>
            <a:off x="616853" y="2557090"/>
            <a:ext cx="2616200" cy="1743075"/>
          </a:xfrm>
        </p:spPr>
        <p:txBody>
          <a:bodyPr/>
          <a:lstStyle/>
          <a:p>
            <a:r>
              <a:rPr lang="en-US"/>
              <a:t>Click icon to add picture</a:t>
            </a:r>
            <a:endParaRPr lang="en-US" dirty="0"/>
          </a:p>
        </p:txBody>
      </p:sp>
      <p:sp>
        <p:nvSpPr>
          <p:cNvPr id="208" name="Picture Placeholder 10">
            <a:extLst>
              <a:ext uri="{FF2B5EF4-FFF2-40B4-BE49-F238E27FC236}">
                <a16:creationId xmlns:a16="http://schemas.microsoft.com/office/drawing/2014/main" id="{ABAB6489-3F37-4A20-8777-093046E5C82D}"/>
              </a:ext>
            </a:extLst>
          </p:cNvPr>
          <p:cNvSpPr>
            <a:spLocks noGrp="1"/>
          </p:cNvSpPr>
          <p:nvPr>
            <p:ph type="pic" sz="quarter" idx="16"/>
          </p:nvPr>
        </p:nvSpPr>
        <p:spPr>
          <a:xfrm>
            <a:off x="627063" y="4576347"/>
            <a:ext cx="2616200" cy="1743075"/>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92523157-52E2-4F89-B3C9-EA9FE7914BAB}"/>
              </a:ext>
            </a:extLst>
          </p:cNvPr>
          <p:cNvSpPr>
            <a:spLocks noGrp="1"/>
          </p:cNvSpPr>
          <p:nvPr>
            <p:ph type="body" sz="quarter" idx="17" hasCustomPrompt="1"/>
          </p:nvPr>
        </p:nvSpPr>
        <p:spPr>
          <a:xfrm>
            <a:off x="4864100" y="2876550"/>
            <a:ext cx="6332538" cy="3219450"/>
          </a:xfrm>
        </p:spPr>
        <p:txBody>
          <a:bodyPr>
            <a:normAutofit/>
          </a:bodyPr>
          <a:lstStyle>
            <a:lvl1pPr marL="0" indent="0" algn="ctr">
              <a:buNone/>
              <a:defRPr sz="190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edit text</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a:xfrm>
            <a:off x="4318000" y="6357167"/>
            <a:ext cx="1760150" cy="461665"/>
          </a:xfrm>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a:xfrm>
            <a:off x="6356725" y="6357600"/>
            <a:ext cx="3347285" cy="460800"/>
          </a:xfrm>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7417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7794707" y="536573"/>
            <a:ext cx="3856679" cy="1453003"/>
          </a:xfrm>
        </p:spPr>
        <p:txBody>
          <a:bodyP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7" name="Text Placeholder 6">
            <a:extLst>
              <a:ext uri="{FF2B5EF4-FFF2-40B4-BE49-F238E27FC236}">
                <a16:creationId xmlns:a16="http://schemas.microsoft.com/office/drawing/2014/main" id="{9CF2D931-86F8-40B1-B2C0-BE477572ECCA}"/>
              </a:ext>
            </a:extLst>
          </p:cNvPr>
          <p:cNvSpPr>
            <a:spLocks noGrp="1"/>
          </p:cNvSpPr>
          <p:nvPr>
            <p:ph type="body" sz="quarter" idx="14"/>
          </p:nvPr>
        </p:nvSpPr>
        <p:spPr>
          <a:xfrm>
            <a:off x="8181686" y="2876550"/>
            <a:ext cx="3059113" cy="2983947"/>
          </a:xfrm>
        </p:spPr>
        <p:txBody>
          <a:bodyPr/>
          <a:lstStyle>
            <a:lvl1pPr marL="0" indent="0" algn="ctr">
              <a:buNone/>
              <a:defRPr/>
            </a:lvl1pPr>
            <a:lvl2pPr marL="360000" indent="0">
              <a:buFont typeface="Arial" panose="020B0604020202020204" pitchFamily="34" charset="0"/>
              <a:buNone/>
              <a:defRPr/>
            </a:lvl2pPr>
            <a:lvl3pPr marL="720000" indent="0">
              <a:buNone/>
              <a:defRPr/>
            </a:lvl3pPr>
            <a:lvl4pPr marL="1080000" indent="0">
              <a:buFont typeface="Arial" panose="020B0604020202020204" pitchFamily="34" charset="0"/>
              <a:buNone/>
              <a:defRPr/>
            </a:lvl4pPr>
            <a:lvl5pPr marL="1440000" indent="0">
              <a:buNone/>
              <a:defRPr/>
            </a:lvl5pPr>
          </a:lstStyle>
          <a:p>
            <a:pPr lvl="0"/>
            <a:r>
              <a:rPr lang="en-US"/>
              <a:t>Click to edit Master text styles</a:t>
            </a:r>
          </a:p>
        </p:txBody>
      </p:sp>
    </p:spTree>
    <p:extLst>
      <p:ext uri="{BB962C8B-B14F-4D97-AF65-F5344CB8AC3E}">
        <p14:creationId xmlns:p14="http://schemas.microsoft.com/office/powerpoint/2010/main" val="186887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343D-592B-989B-F364-25FB732045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65E757-0780-945C-3990-8C9A844E0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F135A-E3A3-82D6-A0F5-3BB83E01A32D}"/>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5" name="Footer Placeholder 4">
            <a:extLst>
              <a:ext uri="{FF2B5EF4-FFF2-40B4-BE49-F238E27FC236}">
                <a16:creationId xmlns:a16="http://schemas.microsoft.com/office/drawing/2014/main" id="{E080B58F-9E1F-A3A3-BC7F-2B9F35E92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2E79-0B5A-BA41-BF26-875BCB14F498}"/>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371949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52E3-80AF-937A-33EA-7AFD57E48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D372E-8997-1B99-2A93-CC283DE3F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FBB4C-CC0E-74A7-0C62-E706EB3117C1}"/>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5" name="Footer Placeholder 4">
            <a:extLst>
              <a:ext uri="{FF2B5EF4-FFF2-40B4-BE49-F238E27FC236}">
                <a16:creationId xmlns:a16="http://schemas.microsoft.com/office/drawing/2014/main" id="{3A060AA9-3E18-1421-9146-07CE68B68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DFBF7-E65E-FCF7-BA86-598367CDD0C5}"/>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106441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C1A9-0B12-7F35-8D24-0AB5990F82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EB2DF-E3ED-1E7E-48DF-AEB9632DA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BED253-4391-4815-1BF9-30843C680867}"/>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5" name="Footer Placeholder 4">
            <a:extLst>
              <a:ext uri="{FF2B5EF4-FFF2-40B4-BE49-F238E27FC236}">
                <a16:creationId xmlns:a16="http://schemas.microsoft.com/office/drawing/2014/main" id="{2A010FC9-9C9A-1030-8C07-17E0E0087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73443-5A30-F1E4-4171-4689A998611D}"/>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22980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7CE1-2AF2-1E39-5F70-11E9DA023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A0DEE-A520-9535-9B8E-74C084D3B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85F74-50E7-B3A4-2BF7-CD75FA09A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521387-4A61-5FF3-3128-41345A3BC805}"/>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6" name="Footer Placeholder 5">
            <a:extLst>
              <a:ext uri="{FF2B5EF4-FFF2-40B4-BE49-F238E27FC236}">
                <a16:creationId xmlns:a16="http://schemas.microsoft.com/office/drawing/2014/main" id="{A72DEA3E-D927-5E19-0D9D-44F7902D5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7AA92-B556-2571-39A9-5BCDC1CFBA9B}"/>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424337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FF5B-5276-FB75-DB40-F96D54747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BF20C4-2F14-2183-C9E3-4B53D1CA2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EF51C3-3E7C-3631-49B8-414F93336D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CBD935-A262-80C3-1848-8F4219400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969C8F-5053-4DC3-CB89-EDCD82D5B9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2384D6-064B-DEAE-6603-27A57519F423}"/>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8" name="Footer Placeholder 7">
            <a:extLst>
              <a:ext uri="{FF2B5EF4-FFF2-40B4-BE49-F238E27FC236}">
                <a16:creationId xmlns:a16="http://schemas.microsoft.com/office/drawing/2014/main" id="{65FBF5FE-772A-66C2-7B4F-C72E8761D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F167-0C4C-65EF-E27F-20F2BF387D86}"/>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2538844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EE8F-9AB0-A204-05F1-6C529D586F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F9832D-A247-6CAA-3D99-7C636815C7A5}"/>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4" name="Footer Placeholder 3">
            <a:extLst>
              <a:ext uri="{FF2B5EF4-FFF2-40B4-BE49-F238E27FC236}">
                <a16:creationId xmlns:a16="http://schemas.microsoft.com/office/drawing/2014/main" id="{62063A13-A74F-D294-3B45-64306BB89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52F075-D658-7238-F405-8FF7A3BC5390}"/>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16258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530307" y="536573"/>
            <a:ext cx="3856679" cy="1453003"/>
          </a:xfrm>
        </p:spPr>
        <p:txBody>
          <a:bodyPr/>
          <a:lstStyle>
            <a:lvl1pPr algn="ctr">
              <a:defRPr/>
            </a:lvl1pPr>
          </a:lstStyle>
          <a:p>
            <a:r>
              <a:rPr lang="en-US"/>
              <a:t>Click to edit Master title style</a:t>
            </a:r>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21791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3" name="Content Placeholder 2">
            <a:extLst>
              <a:ext uri="{FF2B5EF4-FFF2-40B4-BE49-F238E27FC236}">
                <a16:creationId xmlns:a16="http://schemas.microsoft.com/office/drawing/2014/main" id="{E4838519-F7BD-42C9-BDE6-B4D6DF7E1175}"/>
              </a:ext>
            </a:extLst>
          </p:cNvPr>
          <p:cNvSpPr>
            <a:spLocks noGrp="1"/>
          </p:cNvSpPr>
          <p:nvPr>
            <p:ph idx="13" hasCustomPrompt="1"/>
          </p:nvPr>
        </p:nvSpPr>
        <p:spPr>
          <a:xfrm>
            <a:off x="907606" y="2877018"/>
            <a:ext cx="3060000" cy="2938561"/>
          </a:xfrm>
        </p:spPr>
        <p:txBody>
          <a:bodyPr>
            <a:normAutofit/>
          </a:bodyPr>
          <a:lstStyle>
            <a:lvl1pPr algn="ctr">
              <a:defRPr/>
            </a:lvl1pPr>
          </a:lstStyle>
          <a:p>
            <a:pPr marL="0" indent="0" algn="ctr">
              <a:buNone/>
            </a:pPr>
            <a:r>
              <a:rPr lang="en-US" dirty="0"/>
              <a:t>Click to edit master text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a:xfrm>
            <a:off x="450000" y="6357168"/>
            <a:ext cx="1480400" cy="461665"/>
          </a:xfrm>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a:xfrm>
            <a:off x="1996947" y="6357600"/>
            <a:ext cx="6683376" cy="460800"/>
          </a:xfrm>
        </p:spPr>
        <p:txBody>
          <a:bodyPr/>
          <a:lstStyle>
            <a:lvl1pPr algn="l">
              <a:defRPr/>
            </a:lvl1pPr>
          </a:lstStyle>
          <a:p>
            <a:r>
              <a:rPr lang="en-US"/>
              <a:t>Sample Footer Text</a:t>
            </a:r>
            <a:endParaRPr lang="en-US" dirty="0"/>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p:nvPr>
        </p:nvSpPr>
        <p:spPr>
          <a:xfrm>
            <a:off x="4979987" y="0"/>
            <a:ext cx="7212013" cy="6858000"/>
          </a:xfrm>
        </p:spPr>
        <p:txBody>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4646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715AB-DEB1-9819-51CF-B50C1B63FA5A}"/>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3" name="Footer Placeholder 2">
            <a:extLst>
              <a:ext uri="{FF2B5EF4-FFF2-40B4-BE49-F238E27FC236}">
                <a16:creationId xmlns:a16="http://schemas.microsoft.com/office/drawing/2014/main" id="{C44372F3-B2A7-F63D-94EB-8B9AF1317D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57C13A-E6E1-24BF-8B5C-4E68F47F0488}"/>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17943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3B5E-4648-D417-46BD-367528C08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A62974-F90D-00F8-CB24-5DF379306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8A201D-4F89-941A-3210-FB3F04EC6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05877-450B-481E-B693-F635DB92DD03}"/>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6" name="Footer Placeholder 5">
            <a:extLst>
              <a:ext uri="{FF2B5EF4-FFF2-40B4-BE49-F238E27FC236}">
                <a16:creationId xmlns:a16="http://schemas.microsoft.com/office/drawing/2014/main" id="{B01E1157-3C39-DBA5-EA36-E3269C27C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53168-4BCA-24B1-E592-19DBA3C30253}"/>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423759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8D59-C63F-DEFE-96B0-8C19EE829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84C8C-DCE9-F0C4-78FA-8297623D4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859800-4482-684E-22E3-97FB25DDE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B0CC7-11EC-84DF-0634-331A6B3B9D22}"/>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6" name="Footer Placeholder 5">
            <a:extLst>
              <a:ext uri="{FF2B5EF4-FFF2-40B4-BE49-F238E27FC236}">
                <a16:creationId xmlns:a16="http://schemas.microsoft.com/office/drawing/2014/main" id="{3742212F-A7A1-7BE4-9D6F-D7A9F6CDB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D7463-5447-E51A-4997-5D95C4D8BEA4}"/>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3234287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AA1C-EB4F-DA51-87A5-3404A6447A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9E08A-FAC2-9AEB-683E-E7F215F7D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B41CE-74DC-754B-540D-B27FC260872D}"/>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5" name="Footer Placeholder 4">
            <a:extLst>
              <a:ext uri="{FF2B5EF4-FFF2-40B4-BE49-F238E27FC236}">
                <a16:creationId xmlns:a16="http://schemas.microsoft.com/office/drawing/2014/main" id="{2FC0E772-1F55-D754-78C8-5E4EEE8F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F7DD9-B02B-346C-61DE-E0D8A6BE1034}"/>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73774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CC3A7-A038-B426-8B85-F9EC3B6D46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E39561-2D5E-4D24-C39A-92B0562C5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40DBE-8E73-238F-325C-DCF7D4A990A3}"/>
              </a:ext>
            </a:extLst>
          </p:cNvPr>
          <p:cNvSpPr>
            <a:spLocks noGrp="1"/>
          </p:cNvSpPr>
          <p:nvPr>
            <p:ph type="dt" sz="half" idx="10"/>
          </p:nvPr>
        </p:nvSpPr>
        <p:spPr/>
        <p:txBody>
          <a:bodyPr/>
          <a:lstStyle/>
          <a:p>
            <a:fld id="{7168B2FD-1534-4FA7-80F0-7D260B180785}" type="datetimeFigureOut">
              <a:rPr lang="en-US" smtClean="0"/>
              <a:t>2/16/2024</a:t>
            </a:fld>
            <a:endParaRPr lang="en-US"/>
          </a:p>
        </p:txBody>
      </p:sp>
      <p:sp>
        <p:nvSpPr>
          <p:cNvPr id="5" name="Footer Placeholder 4">
            <a:extLst>
              <a:ext uri="{FF2B5EF4-FFF2-40B4-BE49-F238E27FC236}">
                <a16:creationId xmlns:a16="http://schemas.microsoft.com/office/drawing/2014/main" id="{415E3107-7D7A-454E-07B9-BA58C3A77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4665F-9004-F265-8E94-81496000733C}"/>
              </a:ext>
            </a:extLst>
          </p:cNvPr>
          <p:cNvSpPr>
            <a:spLocks noGrp="1"/>
          </p:cNvSpPr>
          <p:nvPr>
            <p:ph type="sldNum" sz="quarter" idx="12"/>
          </p:nvPr>
        </p:nvSpPr>
        <p:spPr/>
        <p:txBody>
          <a:bodyPr/>
          <a:lstStyle/>
          <a:p>
            <a:fld id="{5CE9A603-54A2-4466-895E-EE490D08D121}" type="slidenum">
              <a:rPr lang="en-US" smtClean="0"/>
              <a:t>‹#›</a:t>
            </a:fld>
            <a:endParaRPr lang="en-US"/>
          </a:p>
        </p:txBody>
      </p:sp>
    </p:spTree>
    <p:extLst>
      <p:ext uri="{BB962C8B-B14F-4D97-AF65-F5344CB8AC3E}">
        <p14:creationId xmlns:p14="http://schemas.microsoft.com/office/powerpoint/2010/main" val="392294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4056600" y="536573"/>
            <a:ext cx="4078800" cy="1453003"/>
          </a:xfrm>
        </p:spPr>
        <p:txBody>
          <a:bodyPr/>
          <a:lstStyle>
            <a:lvl1pPr algn="ctr">
              <a:defRPr/>
            </a:lvl1pPr>
          </a:lstStyle>
          <a:p>
            <a:r>
              <a:rPr lang="en-US" dirty="0"/>
              <a:t>Click to edit Master title style</a:t>
            </a:r>
          </a:p>
        </p:txBody>
      </p:sp>
      <p:sp>
        <p:nvSpPr>
          <p:cNvPr id="95" name="Text Placeholder 94">
            <a:extLst>
              <a:ext uri="{FF2B5EF4-FFF2-40B4-BE49-F238E27FC236}">
                <a16:creationId xmlns:a16="http://schemas.microsoft.com/office/drawing/2014/main" id="{376C93AE-577A-4E39-B37B-F54DD619E8E9}"/>
              </a:ext>
            </a:extLst>
          </p:cNvPr>
          <p:cNvSpPr>
            <a:spLocks noGrp="1"/>
          </p:cNvSpPr>
          <p:nvPr>
            <p:ph type="body" sz="quarter" idx="13" hasCustomPrompt="1"/>
          </p:nvPr>
        </p:nvSpPr>
        <p:spPr>
          <a:xfrm>
            <a:off x="3686175" y="2876550"/>
            <a:ext cx="4819650" cy="2875321"/>
          </a:xfrm>
        </p:spPr>
        <p:txBody>
          <a:bodyPr>
            <a:normAutofit/>
          </a:bodyPr>
          <a:lstStyle>
            <a:lvl1pPr marL="0" indent="0" algn="ctr">
              <a:buNone/>
              <a:defRPr sz="1600" baseline="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add text</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dirty="0"/>
              <a:t>2024</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lvl1pPr>
              <a:defRPr/>
            </a:lvl1pPr>
          </a:lstStyle>
          <a:p>
            <a:r>
              <a:rPr lang="en-US" dirty="0"/>
              <a:t>Hawaii employment summit</a:t>
            </a:r>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Group 5">
            <a:extLst>
              <a:ext uri="{FF2B5EF4-FFF2-40B4-BE49-F238E27FC236}">
                <a16:creationId xmlns:a16="http://schemas.microsoft.com/office/drawing/2014/main" id="{4DF41F26-BFC3-471C-AEBF-8D613043F8A1}"/>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7" name="Group 6">
              <a:extLst>
                <a:ext uri="{FF2B5EF4-FFF2-40B4-BE49-F238E27FC236}">
                  <a16:creationId xmlns:a16="http://schemas.microsoft.com/office/drawing/2014/main" id="{CD3F709F-F0BC-4149-B83C-D6E0B13F9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6" name="Freeform 64">
                <a:extLst>
                  <a:ext uri="{FF2B5EF4-FFF2-40B4-BE49-F238E27FC236}">
                    <a16:creationId xmlns:a16="http://schemas.microsoft.com/office/drawing/2014/main" id="{5C5EF830-776D-4D9D-B2AD-E2EF27FE2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24555386-DD07-47B5-8731-6188F0440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98AACD5A-587D-4523-8687-E39554A9E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56E6FE3-AE0B-4665-BDC4-C43B088EA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3341E111-158B-46EB-85CF-76ACE2E63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B6BAC346-F465-42C1-B326-511CDAAF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1EFAE7C-FB00-406B-B543-258ECBA8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7B8E44F7-B4B5-407F-8CBF-2EF396585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E5CB4BB7-46DD-4D14-AF85-0E13EFBA6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F7F8EDDC-B124-4CF0-9C0B-036D7E920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F9979D20-23CA-44BF-94E4-277FAA877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64DA53E4-1E27-44B2-9EA5-375E3D20A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AF41DBD5-F7CA-43C7-B477-6E93D8DC0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8DE355CC-A733-4109-AC9E-4E5E96E35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C60E99C1-AC1B-4267-A404-07CA28EA1A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6BA754B-AF8C-4E32-B5D4-BD2CA1341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AA7154F4-DAA9-42B8-9C79-E7D89EB92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CFCCE002-4181-4663-B8B4-5B5CC711B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B3C1286A-A92F-45A8-A144-C4EBF3B8B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31993490-8FCD-4048-A2E8-0A217FF65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3AF3440-700A-44B0-A0D1-1E6301F18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F17E7CAB-5E29-47AC-91E8-B488D357F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id="{D713AE0B-3A03-4CCB-B15E-CAF75D8558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8" name="Group 17">
                <a:extLst>
                  <a:ext uri="{FF2B5EF4-FFF2-40B4-BE49-F238E27FC236}">
                    <a16:creationId xmlns:a16="http://schemas.microsoft.com/office/drawing/2014/main" id="{94CC0330-760F-4B4E-BE37-D345B5B2E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8B6C8306-3715-4107-BA99-68EB308CA1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4B3797-F2A4-43E3-B8F8-8BC4B0FBDE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BB27766D-84D5-4D02-AE36-3149427B2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F1C8A62-8495-422A-9A73-9C59C603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B1CEBFBC-BC6E-4C5F-BEC4-DD2079D8E2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969A298F-AA6C-4139-992B-E27C08546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972AA363-33A2-4979-9DE5-9FA8ACADE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 name="Group 8">
              <a:extLst>
                <a:ext uri="{FF2B5EF4-FFF2-40B4-BE49-F238E27FC236}">
                  <a16:creationId xmlns:a16="http://schemas.microsoft.com/office/drawing/2014/main" id="{A3822750-6B8C-4F83-9CAD-F924EF493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0" name="Group 9">
                <a:extLst>
                  <a:ext uri="{FF2B5EF4-FFF2-40B4-BE49-F238E27FC236}">
                    <a16:creationId xmlns:a16="http://schemas.microsoft.com/office/drawing/2014/main" id="{58523E1A-71CD-4B09-A4F4-07F86003B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169972B1-6443-4F74-80F9-BB4943CD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9">
                  <a:extLst>
                    <a:ext uri="{FF2B5EF4-FFF2-40B4-BE49-F238E27FC236}">
                      <a16:creationId xmlns:a16="http://schemas.microsoft.com/office/drawing/2014/main" id="{EB69F32F-40CA-458E-B833-E909ADFDD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Line 70">
                  <a:extLst>
                    <a:ext uri="{FF2B5EF4-FFF2-40B4-BE49-F238E27FC236}">
                      <a16:creationId xmlns:a16="http://schemas.microsoft.com/office/drawing/2014/main" id="{5B2FEC36-803B-49C9-8313-D558457B2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id="{5178F1E3-F49B-4E7A-BA5C-B2BFD9A636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2" name="Freeform 68">
                  <a:extLst>
                    <a:ext uri="{FF2B5EF4-FFF2-40B4-BE49-F238E27FC236}">
                      <a16:creationId xmlns:a16="http://schemas.microsoft.com/office/drawing/2014/main" id="{9F18055A-6D8B-4373-A010-59AE8C813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9">
                  <a:extLst>
                    <a:ext uri="{FF2B5EF4-FFF2-40B4-BE49-F238E27FC236}">
                      <a16:creationId xmlns:a16="http://schemas.microsoft.com/office/drawing/2014/main" id="{2612E838-0F14-4DE7-AD23-6A8307851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Line 70">
                  <a:extLst>
                    <a:ext uri="{FF2B5EF4-FFF2-40B4-BE49-F238E27FC236}">
                      <a16:creationId xmlns:a16="http://schemas.microsoft.com/office/drawing/2014/main" id="{AF3F8EED-B567-43E0-8B31-5A5E7AFB2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8" name="Group 47">
            <a:extLst>
              <a:ext uri="{FF2B5EF4-FFF2-40B4-BE49-F238E27FC236}">
                <a16:creationId xmlns:a16="http://schemas.microsoft.com/office/drawing/2014/main" id="{952B8C31-9649-4E69-B31C-D77394EE2339}"/>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9" name="Group 48">
              <a:extLst>
                <a:ext uri="{FF2B5EF4-FFF2-40B4-BE49-F238E27FC236}">
                  <a16:creationId xmlns:a16="http://schemas.microsoft.com/office/drawing/2014/main" id="{269D1249-EDCC-41AC-BA08-E670FB4E33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8" name="Freeform 64">
                <a:extLst>
                  <a:ext uri="{FF2B5EF4-FFF2-40B4-BE49-F238E27FC236}">
                    <a16:creationId xmlns:a16="http://schemas.microsoft.com/office/drawing/2014/main" id="{EA5EA6EB-846A-4897-AE83-5BDD96A4F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1">
                <a:extLst>
                  <a:ext uri="{FF2B5EF4-FFF2-40B4-BE49-F238E27FC236}">
                    <a16:creationId xmlns:a16="http://schemas.microsoft.com/office/drawing/2014/main" id="{185EF0DB-BE87-4CDD-823B-E6651137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1">
                <a:extLst>
                  <a:ext uri="{FF2B5EF4-FFF2-40B4-BE49-F238E27FC236}">
                    <a16:creationId xmlns:a16="http://schemas.microsoft.com/office/drawing/2014/main" id="{9AC9E234-4400-46EB-92D7-9B53A68B9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78">
                <a:extLst>
                  <a:ext uri="{FF2B5EF4-FFF2-40B4-BE49-F238E27FC236}">
                    <a16:creationId xmlns:a16="http://schemas.microsoft.com/office/drawing/2014/main" id="{A0C06F74-3085-4BB3-9758-D97415975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4">
                <a:extLst>
                  <a:ext uri="{FF2B5EF4-FFF2-40B4-BE49-F238E27FC236}">
                    <a16:creationId xmlns:a16="http://schemas.microsoft.com/office/drawing/2014/main" id="{9EA54D9F-32B0-4B48-B93A-B5A9E3DC6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87">
                <a:extLst>
                  <a:ext uri="{FF2B5EF4-FFF2-40B4-BE49-F238E27FC236}">
                    <a16:creationId xmlns:a16="http://schemas.microsoft.com/office/drawing/2014/main" id="{3858A715-B583-4779-A1D2-86822F2C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ECAE61B9-0396-4F89-85E9-EB174D639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9">
                <a:extLst>
                  <a:ext uri="{FF2B5EF4-FFF2-40B4-BE49-F238E27FC236}">
                    <a16:creationId xmlns:a16="http://schemas.microsoft.com/office/drawing/2014/main" id="{46E4F030-726A-40ED-810F-C9F237918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2">
                <a:extLst>
                  <a:ext uri="{FF2B5EF4-FFF2-40B4-BE49-F238E27FC236}">
                    <a16:creationId xmlns:a16="http://schemas.microsoft.com/office/drawing/2014/main" id="{B3148C64-AE70-4F9D-B6CE-5C92B9922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5">
                <a:extLst>
                  <a:ext uri="{FF2B5EF4-FFF2-40B4-BE49-F238E27FC236}">
                    <a16:creationId xmlns:a16="http://schemas.microsoft.com/office/drawing/2014/main" id="{78C97992-BC56-40D7-A639-3D314871C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79">
                <a:extLst>
                  <a:ext uri="{FF2B5EF4-FFF2-40B4-BE49-F238E27FC236}">
                    <a16:creationId xmlns:a16="http://schemas.microsoft.com/office/drawing/2014/main" id="{469CAD99-0EFE-4B8E-922B-0C2BCFFD5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82">
                <a:extLst>
                  <a:ext uri="{FF2B5EF4-FFF2-40B4-BE49-F238E27FC236}">
                    <a16:creationId xmlns:a16="http://schemas.microsoft.com/office/drawing/2014/main" id="{1D00B441-E5A3-4411-9B05-8E09BFF62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5">
                <a:extLst>
                  <a:ext uri="{FF2B5EF4-FFF2-40B4-BE49-F238E27FC236}">
                    <a16:creationId xmlns:a16="http://schemas.microsoft.com/office/drawing/2014/main" id="{3FFE4E0B-A703-4655-B55F-44B3A3902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8">
                <a:extLst>
                  <a:ext uri="{FF2B5EF4-FFF2-40B4-BE49-F238E27FC236}">
                    <a16:creationId xmlns:a16="http://schemas.microsoft.com/office/drawing/2014/main" id="{F19632C2-B953-4CD1-9EAA-5C1FEA3EF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a16="http://schemas.microsoft.com/office/drawing/2014/main" id="{DBDC3951-9E4C-4062-9B43-3038D9058A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2764EF0E-A104-46C9-B242-778009E49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6">
                  <a:extLst>
                    <a:ext uri="{FF2B5EF4-FFF2-40B4-BE49-F238E27FC236}">
                      <a16:creationId xmlns:a16="http://schemas.microsoft.com/office/drawing/2014/main" id="{D0A8B652-41E0-456C-9C9F-1F0EC00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7">
                  <a:extLst>
                    <a:ext uri="{FF2B5EF4-FFF2-40B4-BE49-F238E27FC236}">
                      <a16:creationId xmlns:a16="http://schemas.microsoft.com/office/drawing/2014/main" id="{802E547A-C876-460C-B6A4-BCE8D39D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0">
                  <a:extLst>
                    <a:ext uri="{FF2B5EF4-FFF2-40B4-BE49-F238E27FC236}">
                      <a16:creationId xmlns:a16="http://schemas.microsoft.com/office/drawing/2014/main" id="{00363E6C-7B8D-4E1D-A93E-E73306E1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3">
                  <a:extLst>
                    <a:ext uri="{FF2B5EF4-FFF2-40B4-BE49-F238E27FC236}">
                      <a16:creationId xmlns:a16="http://schemas.microsoft.com/office/drawing/2014/main" id="{206E174F-B8D0-4FFD-A1B5-56BFC5CCE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6">
                  <a:extLst>
                    <a:ext uri="{FF2B5EF4-FFF2-40B4-BE49-F238E27FC236}">
                      <a16:creationId xmlns:a16="http://schemas.microsoft.com/office/drawing/2014/main" id="{3A10191E-76B5-4841-B32D-0DF6EAB6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9">
                  <a:extLst>
                    <a:ext uri="{FF2B5EF4-FFF2-40B4-BE49-F238E27FC236}">
                      <a16:creationId xmlns:a16="http://schemas.microsoft.com/office/drawing/2014/main" id="{CF67EF0B-5FE7-4D99-8B38-95B1706F0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0B39CF0F-2997-4D96-8F17-211C97D87D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0" name="Group 59">
                <a:extLst>
                  <a:ext uri="{FF2B5EF4-FFF2-40B4-BE49-F238E27FC236}">
                    <a16:creationId xmlns:a16="http://schemas.microsoft.com/office/drawing/2014/main" id="{6408937D-7FFE-4D6C-AF79-1F60035CC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749AA60A-BD5D-4647-AE8A-DF411C654B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335D2B-768D-4700-A35C-F54A7BD35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B6F1EDEE-EDB1-4759-9339-8F60B631A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0">
                  <a:extLst>
                    <a:ext uri="{FF2B5EF4-FFF2-40B4-BE49-F238E27FC236}">
                      <a16:creationId xmlns:a16="http://schemas.microsoft.com/office/drawing/2014/main" id="{305D4D3B-BD5E-44BE-BE6A-4C9184593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30748E9E-1F8D-4FB9-89D6-F5B35B5049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a16="http://schemas.microsoft.com/office/drawing/2014/main" id="{B56CFFBA-D942-451F-B4E0-133DEA26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Shape 62">
                  <a:extLst>
                    <a:ext uri="{FF2B5EF4-FFF2-40B4-BE49-F238E27FC236}">
                      <a16:creationId xmlns:a16="http://schemas.microsoft.com/office/drawing/2014/main" id="{1B25F38B-03B2-435D-82ED-142D2AB4D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E1A0A593-F414-4B02-A355-AC7A50A7E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2" name="Group 51">
                <a:extLst>
                  <a:ext uri="{FF2B5EF4-FFF2-40B4-BE49-F238E27FC236}">
                    <a16:creationId xmlns:a16="http://schemas.microsoft.com/office/drawing/2014/main" id="{1BA06E81-194E-43F2-B418-BF8101EAA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7" name="Freeform 68">
                  <a:extLst>
                    <a:ext uri="{FF2B5EF4-FFF2-40B4-BE49-F238E27FC236}">
                      <a16:creationId xmlns:a16="http://schemas.microsoft.com/office/drawing/2014/main" id="{ABE6BF78-8FF2-4595-9072-48ACEBE20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9">
                  <a:extLst>
                    <a:ext uri="{FF2B5EF4-FFF2-40B4-BE49-F238E27FC236}">
                      <a16:creationId xmlns:a16="http://schemas.microsoft.com/office/drawing/2014/main" id="{E182745B-1C12-49AC-97AD-501D806E9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Line 70">
                  <a:extLst>
                    <a:ext uri="{FF2B5EF4-FFF2-40B4-BE49-F238E27FC236}">
                      <a16:creationId xmlns:a16="http://schemas.microsoft.com/office/drawing/2014/main" id="{56B38515-A1C4-46D9-AEC6-E55E1CB73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C9A4424F-2DA0-4E5A-9291-0A5FCE557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4" name="Freeform 68">
                  <a:extLst>
                    <a:ext uri="{FF2B5EF4-FFF2-40B4-BE49-F238E27FC236}">
                      <a16:creationId xmlns:a16="http://schemas.microsoft.com/office/drawing/2014/main" id="{8609BA22-8E70-41AA-BACA-C9F8A789B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C2F49FC5-EFC3-4A02-9782-EC06564A9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Line 70">
                  <a:extLst>
                    <a:ext uri="{FF2B5EF4-FFF2-40B4-BE49-F238E27FC236}">
                      <a16:creationId xmlns:a16="http://schemas.microsoft.com/office/drawing/2014/main" id="{782187F0-090B-4C65-B604-5DD33B4FF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3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989400" y="563402"/>
            <a:ext cx="4075200" cy="2058573"/>
          </a:xfrm>
        </p:spPr>
        <p:txBody>
          <a:bodyPr>
            <a:noAutofit/>
          </a:bodyPr>
          <a:lstStyle>
            <a:lvl1pPr algn="ctr">
              <a:defRPr sz="3200"/>
            </a:lvl1pPr>
          </a:lstStyle>
          <a:p>
            <a:r>
              <a:rPr lang="en-US"/>
              <a:t>Click to edit Master title style</a:t>
            </a:r>
            <a:endParaRPr lang="en-US" dirty="0"/>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p:nvPr>
        </p:nvSpPr>
        <p:spPr>
          <a:xfrm>
            <a:off x="990000" y="4248000"/>
            <a:ext cx="4075200" cy="1520975"/>
          </a:xfrm>
        </p:spPr>
        <p:txBody>
          <a:bodyPr>
            <a:normAutofit/>
          </a:bodyPr>
          <a:lstStyle>
            <a:lvl1pPr marL="0" indent="0" algn="ctr">
              <a:buNone/>
              <a:defRPr/>
            </a:lvl1pPr>
          </a:lstStyle>
          <a:p>
            <a:r>
              <a:rPr lang="en-US"/>
              <a:t>Click to edit Master subtitle style</a:t>
            </a:r>
            <a:endParaRPr lang="en-US" dirty="0"/>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p:nvPr>
        </p:nvSpPr>
        <p:spPr>
          <a:xfrm>
            <a:off x="6654800" y="563563"/>
            <a:ext cx="4995863" cy="2706687"/>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92FA415D-7F98-4C81-A18F-A114BF021CC5}"/>
              </a:ext>
            </a:extLst>
          </p:cNvPr>
          <p:cNvSpPr>
            <a:spLocks noGrp="1"/>
          </p:cNvSpPr>
          <p:nvPr>
            <p:ph type="pic" sz="quarter" idx="14"/>
          </p:nvPr>
        </p:nvSpPr>
        <p:spPr>
          <a:xfrm>
            <a:off x="6654800" y="3587750"/>
            <a:ext cx="4995863" cy="2698750"/>
          </a:xfrm>
        </p:spPr>
        <p:txBody>
          <a:bodyPr/>
          <a:lstStyle/>
          <a:p>
            <a:r>
              <a:rPr lang="en-US"/>
              <a:t>Click icon to add picture</a:t>
            </a:r>
            <a:endParaRPr lang="en-US" dirty="0"/>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7205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a:xfrm>
            <a:off x="838200" y="1839595"/>
            <a:ext cx="10515600" cy="415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6372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7324726" y="4217899"/>
            <a:ext cx="4079874" cy="1132373"/>
          </a:xfrm>
        </p:spPr>
        <p:txBody>
          <a:bodyPr anchor="t">
            <a:noAutofit/>
          </a:bodyPr>
          <a:lstStyle>
            <a:lvl1pPr algn="ctr">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7324726" y="1541995"/>
            <a:ext cx="4079874" cy="2457819"/>
          </a:xfrm>
        </p:spPr>
        <p:txBody>
          <a:bodyPr anchor="b">
            <a:normAutofit/>
          </a:bodyPr>
          <a:lstStyle>
            <a:lvl1pPr marL="0" indent="0" algn="ctr">
              <a:lnSpc>
                <a:spcPct val="125000"/>
              </a:lnSpc>
              <a:buNone/>
              <a:defRPr sz="32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3" name="Picture Placeholder 42">
            <a:extLst>
              <a:ext uri="{FF2B5EF4-FFF2-40B4-BE49-F238E27FC236}">
                <a16:creationId xmlns:a16="http://schemas.microsoft.com/office/drawing/2014/main" id="{E0B6C055-B48A-412B-88B0-737289AC0BDB}"/>
              </a:ext>
            </a:extLst>
          </p:cNvPr>
          <p:cNvSpPr>
            <a:spLocks noGrp="1"/>
          </p:cNvSpPr>
          <p:nvPr>
            <p:ph type="pic" sz="quarter" idx="10"/>
          </p:nvPr>
        </p:nvSpPr>
        <p:spPr>
          <a:xfrm>
            <a:off x="539750" y="536575"/>
            <a:ext cx="2366963" cy="2760663"/>
          </a:xfrm>
        </p:spPr>
        <p:txBody>
          <a:bodyPr/>
          <a:lstStyle/>
          <a:p>
            <a:r>
              <a:rPr lang="en-US"/>
              <a:t>Click icon to add picture</a:t>
            </a:r>
            <a:endParaRPr lang="en-US" dirty="0"/>
          </a:p>
        </p:txBody>
      </p:sp>
      <p:sp>
        <p:nvSpPr>
          <p:cNvPr id="44" name="Picture Placeholder 42">
            <a:extLst>
              <a:ext uri="{FF2B5EF4-FFF2-40B4-BE49-F238E27FC236}">
                <a16:creationId xmlns:a16="http://schemas.microsoft.com/office/drawing/2014/main" id="{AE13F241-D0A7-491D-81D3-CB6450291490}"/>
              </a:ext>
            </a:extLst>
          </p:cNvPr>
          <p:cNvSpPr>
            <a:spLocks noGrp="1"/>
          </p:cNvSpPr>
          <p:nvPr>
            <p:ph type="pic" sz="quarter" idx="11"/>
          </p:nvPr>
        </p:nvSpPr>
        <p:spPr>
          <a:xfrm>
            <a:off x="3174887" y="543842"/>
            <a:ext cx="2366963" cy="2760663"/>
          </a:xfrm>
        </p:spPr>
        <p:txBody>
          <a:bodyPr/>
          <a:lstStyle/>
          <a:p>
            <a:r>
              <a:rPr lang="en-US"/>
              <a:t>Click icon to add picture</a:t>
            </a:r>
            <a:endParaRPr lang="en-US" dirty="0"/>
          </a:p>
        </p:txBody>
      </p:sp>
      <p:sp>
        <p:nvSpPr>
          <p:cNvPr id="46" name="Picture Placeholder 42">
            <a:extLst>
              <a:ext uri="{FF2B5EF4-FFF2-40B4-BE49-F238E27FC236}">
                <a16:creationId xmlns:a16="http://schemas.microsoft.com/office/drawing/2014/main" id="{DC189B8E-5A5B-400F-8F5F-63F61759E081}"/>
              </a:ext>
            </a:extLst>
          </p:cNvPr>
          <p:cNvSpPr>
            <a:spLocks noGrp="1"/>
          </p:cNvSpPr>
          <p:nvPr>
            <p:ph type="pic" sz="quarter" idx="12"/>
          </p:nvPr>
        </p:nvSpPr>
        <p:spPr>
          <a:xfrm>
            <a:off x="539642" y="3563566"/>
            <a:ext cx="2366963" cy="2760663"/>
          </a:xfrm>
        </p:spPr>
        <p:txBody>
          <a:bodyPr/>
          <a:lstStyle/>
          <a:p>
            <a:r>
              <a:rPr lang="en-US"/>
              <a:t>Click icon to add picture</a:t>
            </a:r>
            <a:endParaRPr lang="en-US" dirty="0"/>
          </a:p>
        </p:txBody>
      </p:sp>
      <p:sp>
        <p:nvSpPr>
          <p:cNvPr id="47" name="Picture Placeholder 42">
            <a:extLst>
              <a:ext uri="{FF2B5EF4-FFF2-40B4-BE49-F238E27FC236}">
                <a16:creationId xmlns:a16="http://schemas.microsoft.com/office/drawing/2014/main" id="{07055732-D9B3-42AF-9ADA-0D1F8DC2D5FB}"/>
              </a:ext>
            </a:extLst>
          </p:cNvPr>
          <p:cNvSpPr>
            <a:spLocks noGrp="1"/>
          </p:cNvSpPr>
          <p:nvPr>
            <p:ph type="pic" sz="quarter" idx="13"/>
          </p:nvPr>
        </p:nvSpPr>
        <p:spPr>
          <a:xfrm>
            <a:off x="3174779" y="3570833"/>
            <a:ext cx="2366963" cy="2760663"/>
          </a:xfrm>
        </p:spPr>
        <p:txBody>
          <a:bodyPr/>
          <a:lstStyle/>
          <a:p>
            <a:r>
              <a:rPr lang="en-US"/>
              <a:t>Click icon to add picture</a:t>
            </a:r>
            <a:endParaRPr lang="en-US" dirty="0"/>
          </a:p>
        </p:txBody>
      </p:sp>
      <p:sp>
        <p:nvSpPr>
          <p:cNvPr id="28" name="Date Placeholder 47">
            <a:extLst>
              <a:ext uri="{FF2B5EF4-FFF2-40B4-BE49-F238E27FC236}">
                <a16:creationId xmlns:a16="http://schemas.microsoft.com/office/drawing/2014/main" id="{5B51C357-082C-45A5-80C8-69FD4B94D329}"/>
              </a:ext>
            </a:extLst>
          </p:cNvPr>
          <p:cNvSpPr txBox="1">
            <a:spLocks/>
          </p:cNvSpPr>
          <p:nvPr userDrawn="1"/>
        </p:nvSpPr>
        <p:spPr>
          <a:xfrm>
            <a:off x="450000" y="6357168"/>
            <a:ext cx="1760150" cy="461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20XX</a:t>
            </a:r>
          </a:p>
        </p:txBody>
      </p:sp>
      <p:cxnSp>
        <p:nvCxnSpPr>
          <p:cNvPr id="18" name="Straight Connector 17">
            <a:extLst>
              <a:ext uri="{FF2B5EF4-FFF2-40B4-BE49-F238E27FC236}">
                <a16:creationId xmlns:a16="http://schemas.microsoft.com/office/drawing/2014/main" id="{D7ED9792-4CB9-419E-9961-050A9E00E2FA}"/>
              </a:ext>
              <a:ext uri="{C183D7F6-B498-43B3-948B-1728B52AA6E4}">
                <adec:decorative xmlns:adec="http://schemas.microsoft.com/office/drawing/2017/decorative" val="1"/>
              </a:ext>
            </a:extLst>
          </p:cNvPr>
          <p:cNvCxnSpPr>
            <a:cxnSpLocks/>
          </p:cNvCxnSpPr>
          <p:nvPr userDrawn="1"/>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1EC9E08-1228-4409-88CC-9D1927E83943}"/>
              </a:ext>
              <a:ext uri="{C183D7F6-B498-43B3-948B-1728B52AA6E4}">
                <adec:decorative xmlns:adec="http://schemas.microsoft.com/office/drawing/2017/decorative" val="1"/>
              </a:ext>
            </a:extLst>
          </p:cNvPr>
          <p:cNvGrpSpPr/>
          <p:nvPr userDrawn="1"/>
        </p:nvGrpSpPr>
        <p:grpSpPr>
          <a:xfrm rot="8100000" flipH="1">
            <a:off x="6674373" y="402322"/>
            <a:ext cx="641184" cy="1069728"/>
            <a:chOff x="6484111" y="2967038"/>
            <a:chExt cx="641184" cy="1069728"/>
          </a:xfrm>
        </p:grpSpPr>
        <p:grpSp>
          <p:nvGrpSpPr>
            <p:cNvPr id="20" name="Group 19">
              <a:extLst>
                <a:ext uri="{FF2B5EF4-FFF2-40B4-BE49-F238E27FC236}">
                  <a16:creationId xmlns:a16="http://schemas.microsoft.com/office/drawing/2014/main" id="{0A892AB7-AE89-4F73-AE0D-3503473E251A}"/>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a16="http://schemas.microsoft.com/office/drawing/2014/main" id="{734AFAA3-AA68-425A-834B-00F9D3690BA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a16="http://schemas.microsoft.com/office/drawing/2014/main" id="{36ED0F24-8619-4AED-A07A-D075DF2AF24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Line 70">
                <a:extLst>
                  <a:ext uri="{FF2B5EF4-FFF2-40B4-BE49-F238E27FC236}">
                    <a16:creationId xmlns:a16="http://schemas.microsoft.com/office/drawing/2014/main" id="{21E04150-0D06-4DFB-A73B-66DED0A5CFC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EA3C053E-6843-4D44-A64D-A37FD38410B0}"/>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a16="http://schemas.microsoft.com/office/drawing/2014/main" id="{A84DD506-3B91-4CE4-AE62-8E2FCA17D9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8C6659C-7CBF-419E-B2AB-53A6FBB4FF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Line 70">
                <a:extLst>
                  <a:ext uri="{FF2B5EF4-FFF2-40B4-BE49-F238E27FC236}">
                    <a16:creationId xmlns:a16="http://schemas.microsoft.com/office/drawing/2014/main" id="{C7B1B371-3EFF-4F0E-8B44-1A397B69DDF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9" name="Footer Placeholder 48">
            <a:extLst>
              <a:ext uri="{FF2B5EF4-FFF2-40B4-BE49-F238E27FC236}">
                <a16:creationId xmlns:a16="http://schemas.microsoft.com/office/drawing/2014/main" id="{B217CCF8-D1B0-4B96-AF9D-78BFAEE6D77D}"/>
              </a:ext>
            </a:extLst>
          </p:cNvPr>
          <p:cNvSpPr txBox="1">
            <a:spLocks/>
          </p:cNvSpPr>
          <p:nvPr userDrawn="1"/>
        </p:nvSpPr>
        <p:spPr>
          <a:xfrm>
            <a:off x="2754312" y="6357600"/>
            <a:ext cx="6683376" cy="460800"/>
          </a:xfrm>
          <a:prstGeom prst="rect">
            <a:avLst/>
          </a:prstGeom>
        </p:spPr>
        <p:txBody>
          <a:bodyPr vert="horz" lIns="91440" tIns="45720" rIns="91440" bIns="45720" rtlCol="0" anchor="ctr"/>
          <a:lstStyle>
            <a:defPPr>
              <a:defRPr lang="en-US"/>
            </a:defPPr>
            <a:lvl1pPr marL="0" algn="ctr" defTabSz="914400" rtl="0" eaLnBrk="1" latinLnBrk="0" hangingPunct="1">
              <a:defRPr sz="1000" kern="1200" cap="all" spc="3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Sample Footer Text</a:t>
            </a:r>
          </a:p>
        </p:txBody>
      </p:sp>
      <p:grpSp>
        <p:nvGrpSpPr>
          <p:cNvPr id="30" name="Group 29">
            <a:extLst>
              <a:ext uri="{FF2B5EF4-FFF2-40B4-BE49-F238E27FC236}">
                <a16:creationId xmlns:a16="http://schemas.microsoft.com/office/drawing/2014/main" id="{615108B9-F897-467F-809F-6A4A2AE7EA20}"/>
              </a:ext>
              <a:ext uri="{C183D7F6-B498-43B3-948B-1728B52AA6E4}">
                <adec:decorative xmlns:adec="http://schemas.microsoft.com/office/drawing/2017/decorative" val="1"/>
              </a:ext>
            </a:extLst>
          </p:cNvPr>
          <p:cNvGrpSpPr/>
          <p:nvPr userDrawn="1"/>
        </p:nvGrpSpPr>
        <p:grpSpPr>
          <a:xfrm rot="18900000" flipH="1">
            <a:off x="11020475" y="5368081"/>
            <a:ext cx="641184" cy="1069728"/>
            <a:chOff x="6484111" y="2967038"/>
            <a:chExt cx="641184" cy="1069728"/>
          </a:xfrm>
        </p:grpSpPr>
        <p:grpSp>
          <p:nvGrpSpPr>
            <p:cNvPr id="31" name="Group 30">
              <a:extLst>
                <a:ext uri="{FF2B5EF4-FFF2-40B4-BE49-F238E27FC236}">
                  <a16:creationId xmlns:a16="http://schemas.microsoft.com/office/drawing/2014/main" id="{86413051-FD79-4060-A702-60F38BF4A35C}"/>
                </a:ext>
              </a:extLst>
            </p:cNvPr>
            <p:cNvGrpSpPr/>
            <p:nvPr/>
          </p:nvGrpSpPr>
          <p:grpSpPr>
            <a:xfrm>
              <a:off x="6808136" y="2967038"/>
              <a:ext cx="317159" cy="932400"/>
              <a:chOff x="6808136" y="2967038"/>
              <a:chExt cx="317159" cy="932400"/>
            </a:xfrm>
          </p:grpSpPr>
          <p:sp>
            <p:nvSpPr>
              <p:cNvPr id="36" name="Freeform 68">
                <a:extLst>
                  <a:ext uri="{FF2B5EF4-FFF2-40B4-BE49-F238E27FC236}">
                    <a16:creationId xmlns:a16="http://schemas.microsoft.com/office/drawing/2014/main" id="{B764F2D9-1B19-42EA-9AF0-6050DDABAA0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9">
                <a:extLst>
                  <a:ext uri="{FF2B5EF4-FFF2-40B4-BE49-F238E27FC236}">
                    <a16:creationId xmlns:a16="http://schemas.microsoft.com/office/drawing/2014/main" id="{557F4B3F-3926-4C1D-ABBF-B2380987179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Line 70">
                <a:extLst>
                  <a:ext uri="{FF2B5EF4-FFF2-40B4-BE49-F238E27FC236}">
                    <a16:creationId xmlns:a16="http://schemas.microsoft.com/office/drawing/2014/main" id="{81E74331-4EEB-49F8-912F-1DF74636E77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E88BEEF7-57D3-43D4-9EBA-6948ED40B433}"/>
                </a:ext>
              </a:extLst>
            </p:cNvPr>
            <p:cNvGrpSpPr/>
            <p:nvPr/>
          </p:nvGrpSpPr>
          <p:grpSpPr>
            <a:xfrm rot="18900000" flipH="1">
              <a:off x="6484111" y="3104366"/>
              <a:ext cx="317159" cy="932400"/>
              <a:chOff x="6808136" y="2967038"/>
              <a:chExt cx="317159" cy="932400"/>
            </a:xfrm>
          </p:grpSpPr>
          <p:sp>
            <p:nvSpPr>
              <p:cNvPr id="33" name="Freeform 68">
                <a:extLst>
                  <a:ext uri="{FF2B5EF4-FFF2-40B4-BE49-F238E27FC236}">
                    <a16:creationId xmlns:a16="http://schemas.microsoft.com/office/drawing/2014/main" id="{0CD7B047-B489-4D5B-9C32-1BA667136A12}"/>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9">
                <a:extLst>
                  <a:ext uri="{FF2B5EF4-FFF2-40B4-BE49-F238E27FC236}">
                    <a16:creationId xmlns:a16="http://schemas.microsoft.com/office/drawing/2014/main" id="{2B703141-C1B3-4AFF-991F-D77B298AE8B4}"/>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Line 70">
                <a:extLst>
                  <a:ext uri="{FF2B5EF4-FFF2-40B4-BE49-F238E27FC236}">
                    <a16:creationId xmlns:a16="http://schemas.microsoft.com/office/drawing/2014/main" id="{FEEBB32D-FA5C-432C-B55F-1F74A4D13F17}"/>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9" name="Slide Number Placeholder 49">
            <a:extLst>
              <a:ext uri="{FF2B5EF4-FFF2-40B4-BE49-F238E27FC236}">
                <a16:creationId xmlns:a16="http://schemas.microsoft.com/office/drawing/2014/main" id="{FAE9A1BE-DDB9-4362-A4F6-BE1A07DBF6F1}"/>
              </a:ext>
            </a:extLst>
          </p:cNvPr>
          <p:cNvSpPr txBox="1">
            <a:spLocks/>
          </p:cNvSpPr>
          <p:nvPr userDrawn="1"/>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28376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BC50FC60-9736-40BD-8EF0-51BD04771675}"/>
              </a:ext>
            </a:extLst>
          </p:cNvPr>
          <p:cNvSpPr>
            <a:spLocks noGrp="1"/>
          </p:cNvSpPr>
          <p:nvPr>
            <p:ph type="pic" sz="quarter" idx="13"/>
          </p:nvPr>
        </p:nvSpPr>
        <p:spPr>
          <a:xfrm>
            <a:off x="1166813" y="2479675"/>
            <a:ext cx="1587500" cy="2330450"/>
          </a:xfrm>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7D564077-E600-44C8-B691-00C1C3ECC1C6}"/>
              </a:ext>
            </a:extLst>
          </p:cNvPr>
          <p:cNvSpPr>
            <a:spLocks noGrp="1"/>
          </p:cNvSpPr>
          <p:nvPr>
            <p:ph type="pic" sz="quarter" idx="14"/>
          </p:nvPr>
        </p:nvSpPr>
        <p:spPr>
          <a:xfrm>
            <a:off x="3228885" y="2479675"/>
            <a:ext cx="1587500" cy="2330450"/>
          </a:xfrm>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5EF6670B-24A6-4EC1-AB19-83414A6BFC81}"/>
              </a:ext>
            </a:extLst>
          </p:cNvPr>
          <p:cNvSpPr>
            <a:spLocks noGrp="1"/>
          </p:cNvSpPr>
          <p:nvPr>
            <p:ph type="pic" sz="quarter" idx="15"/>
          </p:nvPr>
        </p:nvSpPr>
        <p:spPr>
          <a:xfrm>
            <a:off x="5302249" y="2479675"/>
            <a:ext cx="1587500" cy="2330450"/>
          </a:xfrm>
        </p:spPr>
        <p:txBody>
          <a:bodyPr/>
          <a:lstStyle/>
          <a:p>
            <a:r>
              <a:rPr lang="en-US"/>
              <a:t>Click icon to add picture</a:t>
            </a:r>
            <a:endParaRPr lang="en-US" dirty="0"/>
          </a:p>
        </p:txBody>
      </p:sp>
      <p:sp>
        <p:nvSpPr>
          <p:cNvPr id="17" name="Picture Placeholder 13">
            <a:extLst>
              <a:ext uri="{FF2B5EF4-FFF2-40B4-BE49-F238E27FC236}">
                <a16:creationId xmlns:a16="http://schemas.microsoft.com/office/drawing/2014/main" id="{DCE770BA-A562-4780-AEC9-94BC0C7C53FA}"/>
              </a:ext>
            </a:extLst>
          </p:cNvPr>
          <p:cNvSpPr>
            <a:spLocks noGrp="1"/>
          </p:cNvSpPr>
          <p:nvPr>
            <p:ph type="pic" sz="quarter" idx="16"/>
          </p:nvPr>
        </p:nvSpPr>
        <p:spPr>
          <a:xfrm>
            <a:off x="7364764" y="2479675"/>
            <a:ext cx="1587500" cy="2330450"/>
          </a:xfrm>
        </p:spPr>
        <p:txBody>
          <a:bodyPr/>
          <a:lstStyle/>
          <a:p>
            <a:r>
              <a:rPr lang="en-US"/>
              <a:t>Click icon to add picture</a:t>
            </a:r>
            <a:endParaRPr lang="en-US" dirty="0"/>
          </a:p>
        </p:txBody>
      </p:sp>
      <p:sp>
        <p:nvSpPr>
          <p:cNvPr id="18" name="Picture Placeholder 13">
            <a:extLst>
              <a:ext uri="{FF2B5EF4-FFF2-40B4-BE49-F238E27FC236}">
                <a16:creationId xmlns:a16="http://schemas.microsoft.com/office/drawing/2014/main" id="{C627DB31-AE80-40F1-A5C7-E1FBE1521BD4}"/>
              </a:ext>
            </a:extLst>
          </p:cNvPr>
          <p:cNvSpPr>
            <a:spLocks noGrp="1"/>
          </p:cNvSpPr>
          <p:nvPr>
            <p:ph type="pic" sz="quarter" idx="17"/>
          </p:nvPr>
        </p:nvSpPr>
        <p:spPr>
          <a:xfrm>
            <a:off x="9437688" y="2479675"/>
            <a:ext cx="1587500" cy="2330450"/>
          </a:xfrm>
        </p:spPr>
        <p:txBody>
          <a:body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CDA79604-04BA-44C3-8188-694F8E9C2360}"/>
              </a:ext>
              <a:ext uri="{C183D7F6-B498-43B3-948B-1728B52AA6E4}">
                <adec:decorative xmlns:adec="http://schemas.microsoft.com/office/drawing/2017/decorative" val="1"/>
              </a:ext>
            </a:extLst>
          </p:cNvPr>
          <p:cNvCxnSpPr>
            <a:cxnSpLocks/>
          </p:cNvCxnSpPr>
          <p:nvPr userDrawn="1"/>
        </p:nvCxnSpPr>
        <p:spPr>
          <a:xfrm>
            <a:off x="5826000" y="19115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 Placeholder 27">
            <a:extLst>
              <a:ext uri="{FF2B5EF4-FFF2-40B4-BE49-F238E27FC236}">
                <a16:creationId xmlns:a16="http://schemas.microsoft.com/office/drawing/2014/main" id="{325542BB-A1DE-421A-898F-007CCBCC1040}"/>
              </a:ext>
            </a:extLst>
          </p:cNvPr>
          <p:cNvSpPr>
            <a:spLocks noGrp="1"/>
          </p:cNvSpPr>
          <p:nvPr>
            <p:ph type="body" sz="quarter" idx="18"/>
          </p:nvPr>
        </p:nvSpPr>
        <p:spPr>
          <a:xfrm>
            <a:off x="1166813"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0" name="Text Placeholder 27">
            <a:extLst>
              <a:ext uri="{FF2B5EF4-FFF2-40B4-BE49-F238E27FC236}">
                <a16:creationId xmlns:a16="http://schemas.microsoft.com/office/drawing/2014/main" id="{95E87339-255E-4557-9768-A292ED25DBA8}"/>
              </a:ext>
            </a:extLst>
          </p:cNvPr>
          <p:cNvSpPr>
            <a:spLocks noGrp="1"/>
          </p:cNvSpPr>
          <p:nvPr>
            <p:ph type="body" sz="quarter" idx="19"/>
          </p:nvPr>
        </p:nvSpPr>
        <p:spPr>
          <a:xfrm>
            <a:off x="1166813"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1" name="Text Placeholder 27">
            <a:extLst>
              <a:ext uri="{FF2B5EF4-FFF2-40B4-BE49-F238E27FC236}">
                <a16:creationId xmlns:a16="http://schemas.microsoft.com/office/drawing/2014/main" id="{969EC781-370F-41FC-AD76-0728B465E512}"/>
              </a:ext>
            </a:extLst>
          </p:cNvPr>
          <p:cNvSpPr>
            <a:spLocks noGrp="1"/>
          </p:cNvSpPr>
          <p:nvPr>
            <p:ph type="body" sz="quarter" idx="20"/>
          </p:nvPr>
        </p:nvSpPr>
        <p:spPr>
          <a:xfrm>
            <a:off x="322888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2" name="Text Placeholder 27">
            <a:extLst>
              <a:ext uri="{FF2B5EF4-FFF2-40B4-BE49-F238E27FC236}">
                <a16:creationId xmlns:a16="http://schemas.microsoft.com/office/drawing/2014/main" id="{50C960BB-D9A3-417D-87D9-E93363FB5850}"/>
              </a:ext>
            </a:extLst>
          </p:cNvPr>
          <p:cNvSpPr>
            <a:spLocks noGrp="1"/>
          </p:cNvSpPr>
          <p:nvPr>
            <p:ph type="body" sz="quarter" idx="21"/>
          </p:nvPr>
        </p:nvSpPr>
        <p:spPr>
          <a:xfrm>
            <a:off x="322888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3" name="Text Placeholder 27">
            <a:extLst>
              <a:ext uri="{FF2B5EF4-FFF2-40B4-BE49-F238E27FC236}">
                <a16:creationId xmlns:a16="http://schemas.microsoft.com/office/drawing/2014/main" id="{714B566C-453D-4E47-8BE0-2EF7145AD3AF}"/>
              </a:ext>
            </a:extLst>
          </p:cNvPr>
          <p:cNvSpPr>
            <a:spLocks noGrp="1"/>
          </p:cNvSpPr>
          <p:nvPr>
            <p:ph type="body" sz="quarter" idx="22"/>
          </p:nvPr>
        </p:nvSpPr>
        <p:spPr>
          <a:xfrm>
            <a:off x="5302249"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4" name="Text Placeholder 27">
            <a:extLst>
              <a:ext uri="{FF2B5EF4-FFF2-40B4-BE49-F238E27FC236}">
                <a16:creationId xmlns:a16="http://schemas.microsoft.com/office/drawing/2014/main" id="{8C9D423F-AE1B-476A-AC7E-F34CE6ABFA31}"/>
              </a:ext>
            </a:extLst>
          </p:cNvPr>
          <p:cNvSpPr>
            <a:spLocks noGrp="1"/>
          </p:cNvSpPr>
          <p:nvPr>
            <p:ph type="body" sz="quarter" idx="23"/>
          </p:nvPr>
        </p:nvSpPr>
        <p:spPr>
          <a:xfrm>
            <a:off x="5302249"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5" name="Text Placeholder 27">
            <a:extLst>
              <a:ext uri="{FF2B5EF4-FFF2-40B4-BE49-F238E27FC236}">
                <a16:creationId xmlns:a16="http://schemas.microsoft.com/office/drawing/2014/main" id="{F25DCDC4-ECAE-47AB-8ED3-07D8D33BF181}"/>
              </a:ext>
            </a:extLst>
          </p:cNvPr>
          <p:cNvSpPr>
            <a:spLocks noGrp="1"/>
          </p:cNvSpPr>
          <p:nvPr>
            <p:ph type="body" sz="quarter" idx="24"/>
          </p:nvPr>
        </p:nvSpPr>
        <p:spPr>
          <a:xfrm>
            <a:off x="736476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6" name="Text Placeholder 27">
            <a:extLst>
              <a:ext uri="{FF2B5EF4-FFF2-40B4-BE49-F238E27FC236}">
                <a16:creationId xmlns:a16="http://schemas.microsoft.com/office/drawing/2014/main" id="{1A7D8398-681A-475F-9624-02EFB0099D50}"/>
              </a:ext>
            </a:extLst>
          </p:cNvPr>
          <p:cNvSpPr>
            <a:spLocks noGrp="1"/>
          </p:cNvSpPr>
          <p:nvPr>
            <p:ph type="body" sz="quarter" idx="25"/>
          </p:nvPr>
        </p:nvSpPr>
        <p:spPr>
          <a:xfrm>
            <a:off x="736476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7" name="Text Placeholder 27">
            <a:extLst>
              <a:ext uri="{FF2B5EF4-FFF2-40B4-BE49-F238E27FC236}">
                <a16:creationId xmlns:a16="http://schemas.microsoft.com/office/drawing/2014/main" id="{9692C358-06E1-468E-90F8-9F5F3918233E}"/>
              </a:ext>
            </a:extLst>
          </p:cNvPr>
          <p:cNvSpPr>
            <a:spLocks noGrp="1"/>
          </p:cNvSpPr>
          <p:nvPr>
            <p:ph type="body" sz="quarter" idx="26"/>
          </p:nvPr>
        </p:nvSpPr>
        <p:spPr>
          <a:xfrm>
            <a:off x="9437688"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2167CC03-B865-47EB-83C3-CA5CDC584C0F}"/>
              </a:ext>
            </a:extLst>
          </p:cNvPr>
          <p:cNvSpPr>
            <a:spLocks noGrp="1"/>
          </p:cNvSpPr>
          <p:nvPr>
            <p:ph type="body" sz="quarter" idx="27"/>
          </p:nvPr>
        </p:nvSpPr>
        <p:spPr>
          <a:xfrm>
            <a:off x="9437688"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5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lvl1pPr>
              <a:defRPr/>
            </a:lvl1pPr>
          </a:lstStyle>
          <a:p>
            <a:r>
              <a:rPr lang="en-US"/>
              <a:t>20XX</a:t>
            </a:r>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305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dirty="0"/>
              <a:t>2024</a:t>
            </a:r>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r>
              <a:rPr lang="en-US" dirty="0"/>
              <a:t>Hawaii employment first summit</a:t>
            </a:r>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8" r:id="rId4"/>
    <p:sldLayoutId id="2147483660" r:id="rId5"/>
    <p:sldLayoutId id="2147483680" r:id="rId6"/>
    <p:sldLayoutId id="2147483679" r:id="rId7"/>
    <p:sldLayoutId id="2147483677" r:id="rId8"/>
    <p:sldLayoutId id="2147483662" r:id="rId9"/>
    <p:sldLayoutId id="2147483663" r:id="rId10"/>
    <p:sldLayoutId id="2147483671" r:id="rId11"/>
    <p:sldLayoutId id="2147483676" r:id="rId12"/>
    <p:sldLayoutId id="2147483674" r:id="rId13"/>
  </p:sldLayoutIdLst>
  <p:hf hd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0D603D-DBC2-C342-2F4D-5E52968A8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151DE-FC4A-7B30-2866-883225092A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D297D-4F02-76C1-FB69-BF27739B5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8B2FD-1534-4FA7-80F0-7D260B180785}" type="datetimeFigureOut">
              <a:rPr lang="en-US" smtClean="0"/>
              <a:t>2/16/2024</a:t>
            </a:fld>
            <a:endParaRPr lang="en-US"/>
          </a:p>
        </p:txBody>
      </p:sp>
      <p:sp>
        <p:nvSpPr>
          <p:cNvPr id="5" name="Footer Placeholder 4">
            <a:extLst>
              <a:ext uri="{FF2B5EF4-FFF2-40B4-BE49-F238E27FC236}">
                <a16:creationId xmlns:a16="http://schemas.microsoft.com/office/drawing/2014/main" id="{2CB9AC3D-F867-33CF-662C-19BCF5081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FD2DC8-4425-50C0-2286-100AE7B5A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9A603-54A2-4466-895E-EE490D08D121}" type="slidenum">
              <a:rPr lang="en-US" smtClean="0"/>
              <a:t>‹#›</a:t>
            </a:fld>
            <a:endParaRPr lang="en-US"/>
          </a:p>
        </p:txBody>
      </p:sp>
    </p:spTree>
    <p:extLst>
      <p:ext uri="{BB962C8B-B14F-4D97-AF65-F5344CB8AC3E}">
        <p14:creationId xmlns:p14="http://schemas.microsoft.com/office/powerpoint/2010/main" val="3222644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normAutofit fontScale="90000"/>
          </a:bodyPr>
          <a:lstStyle/>
          <a:p>
            <a:r>
              <a:rPr lang="en-US" dirty="0"/>
              <a:t>Blending, Braiding and Stacking Services and Supports </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p:txBody>
          <a:bodyPr>
            <a:normAutofit fontScale="70000" lnSpcReduction="20000"/>
          </a:bodyPr>
          <a:lstStyle/>
          <a:p>
            <a:r>
              <a:rPr lang="en-US" b="1" dirty="0">
                <a:cs typeface="Calibri"/>
              </a:rPr>
              <a:t>Karen Lee,</a:t>
            </a:r>
          </a:p>
          <a:p>
            <a:r>
              <a:rPr lang="en-US" b="1" dirty="0">
                <a:cs typeface="Calibri"/>
              </a:rPr>
              <a:t>Economic Systems</a:t>
            </a:r>
          </a:p>
          <a:p>
            <a:r>
              <a:rPr lang="en-US" b="1" dirty="0">
                <a:cs typeface="Calibri"/>
              </a:rPr>
              <a:t>US Department of Labor</a:t>
            </a:r>
          </a:p>
          <a:p>
            <a:r>
              <a:rPr lang="en-US" b="1" dirty="0">
                <a:cs typeface="Calibri"/>
              </a:rPr>
              <a:t> Office of Disability Policy </a:t>
            </a:r>
            <a:endParaRPr lang="en-US" b="1"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89400" y="395289"/>
            <a:ext cx="10213200" cy="1112836"/>
          </a:xfrm>
        </p:spPr>
        <p:txBody>
          <a:bodyPr/>
          <a:lstStyle/>
          <a:p>
            <a:r>
              <a:rPr lang="en-US" dirty="0"/>
              <a:t>Blending</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a:xfrm>
            <a:off x="989399" y="1736732"/>
            <a:ext cx="4928400" cy="661912"/>
          </a:xfrm>
        </p:spPr>
        <p:txBody>
          <a:bodyPr/>
          <a:lstStyle/>
          <a:p>
            <a:r>
              <a:rPr lang="en-US" dirty="0"/>
              <a:t>Definition</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989400" y="2431256"/>
            <a:ext cx="4928400" cy="3347244"/>
          </a:xfrm>
        </p:spPr>
        <p:txBody>
          <a:bodyPr vert="horz" lIns="91440" tIns="45720" rIns="91440" bIns="45720" rtlCol="0" anchor="t">
            <a:normAutofit/>
          </a:bodyPr>
          <a:lstStyle/>
          <a:p>
            <a:r>
              <a:rPr lang="en-US" dirty="0"/>
              <a:t>When different funding sources are put together in the same bucket to get the desired outcome.</a:t>
            </a:r>
          </a:p>
          <a:p>
            <a:r>
              <a:rPr lang="en-US" dirty="0"/>
              <a:t>Project Search</a:t>
            </a:r>
          </a:p>
          <a:p>
            <a:r>
              <a:rPr lang="en-US" dirty="0"/>
              <a:t>Supported Living Supports</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type="body" sz="quarter" idx="3"/>
          </p:nvPr>
        </p:nvSpPr>
        <p:spPr>
          <a:xfrm>
            <a:off x="6274200" y="1736732"/>
            <a:ext cx="4928400" cy="662400"/>
          </a:xfrm>
        </p:spPr>
        <p:txBody>
          <a:bodyPr/>
          <a:lstStyle/>
          <a:p>
            <a:r>
              <a:rPr lang="en-US" dirty="0"/>
              <a:t>Graduation</a:t>
            </a:r>
          </a:p>
        </p:txBody>
      </p:sp>
      <p:sp>
        <p:nvSpPr>
          <p:cNvPr id="13" name="Footer Placeholder 48">
            <a:extLst>
              <a:ext uri="{FF2B5EF4-FFF2-40B4-BE49-F238E27FC236}">
                <a16:creationId xmlns:a16="http://schemas.microsoft.com/office/drawing/2014/main" id="{7C4C89A2-8FA3-40EA-BA3A-8D9260F3A525}"/>
              </a:ext>
            </a:extLst>
          </p:cNvPr>
          <p:cNvSpPr>
            <a:spLocks noGrp="1"/>
          </p:cNvSpPr>
          <p:nvPr>
            <p:ph type="ftr" sz="quarter" idx="11"/>
          </p:nvPr>
        </p:nvSpPr>
        <p:spPr>
          <a:xfrm>
            <a:off x="2754312" y="6357600"/>
            <a:ext cx="6683376" cy="460800"/>
          </a:xfrm>
        </p:spPr>
        <p:txBody>
          <a:bodyPr/>
          <a:lstStyle/>
          <a:p>
            <a:r>
              <a:rPr lang="en-US" dirty="0"/>
              <a:t>Sample Footer Text</a:t>
            </a:r>
          </a:p>
        </p:txBody>
      </p:sp>
      <p:sp>
        <p:nvSpPr>
          <p:cNvPr id="14" name="Slide Number Placeholder 49">
            <a:extLst>
              <a:ext uri="{FF2B5EF4-FFF2-40B4-BE49-F238E27FC236}">
                <a16:creationId xmlns:a16="http://schemas.microsoft.com/office/drawing/2014/main" id="{FE0E29C1-3AC9-4C3D-A129-4AE522CD0F15}"/>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10</a:t>
            </a:fld>
            <a:endParaRPr lang="en-US" dirty="0"/>
          </a:p>
        </p:txBody>
      </p:sp>
      <p:pic>
        <p:nvPicPr>
          <p:cNvPr id="9" name="Content Placeholder 8">
            <a:extLst>
              <a:ext uri="{FF2B5EF4-FFF2-40B4-BE49-F238E27FC236}">
                <a16:creationId xmlns:a16="http://schemas.microsoft.com/office/drawing/2014/main" id="{188AFBF8-2BF5-DBC2-6867-E1D753D6EB39}"/>
              </a:ext>
            </a:extLst>
          </p:cNvPr>
          <p:cNvPicPr>
            <a:picLocks noGrp="1" noChangeAspect="1"/>
          </p:cNvPicPr>
          <p:nvPr>
            <p:ph sz="quarter" idx="4"/>
          </p:nvPr>
        </p:nvPicPr>
        <p:blipFill>
          <a:blip r:embed="rId2"/>
          <a:stretch>
            <a:fillRect/>
          </a:stretch>
        </p:blipFill>
        <p:spPr>
          <a:xfrm>
            <a:off x="6508715" y="2432050"/>
            <a:ext cx="4459357" cy="3346450"/>
          </a:xfrm>
          <a:prstGeom prst="rect">
            <a:avLst/>
          </a:prstGeom>
        </p:spPr>
      </p:pic>
    </p:spTree>
    <p:extLst>
      <p:ext uri="{BB962C8B-B14F-4D97-AF65-F5344CB8AC3E}">
        <p14:creationId xmlns:p14="http://schemas.microsoft.com/office/powerpoint/2010/main" val="256311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989400" y="395289"/>
            <a:ext cx="10213200" cy="1112836"/>
          </a:xfrm>
        </p:spPr>
        <p:txBody>
          <a:bodyPr/>
          <a:lstStyle/>
          <a:p>
            <a:r>
              <a:rPr lang="en-US" dirty="0"/>
              <a:t>Project Search is an example of Blending</a:t>
            </a:r>
          </a:p>
        </p:txBody>
      </p:sp>
      <p:sp>
        <p:nvSpPr>
          <p:cNvPr id="3" name="Text Placeholder 2">
            <a:extLst>
              <a:ext uri="{FF2B5EF4-FFF2-40B4-BE49-F238E27FC236}">
                <a16:creationId xmlns:a16="http://schemas.microsoft.com/office/drawing/2014/main" id="{8DC8BCA7-27B2-4252-9991-74F7AAB1BA37}"/>
              </a:ext>
            </a:extLst>
          </p:cNvPr>
          <p:cNvSpPr>
            <a:spLocks noGrp="1"/>
          </p:cNvSpPr>
          <p:nvPr>
            <p:ph type="body" idx="1"/>
          </p:nvPr>
        </p:nvSpPr>
        <p:spPr>
          <a:xfrm>
            <a:off x="989399" y="1736732"/>
            <a:ext cx="2971400" cy="661912"/>
          </a:xfrm>
        </p:spPr>
        <p:txBody>
          <a:bodyPr/>
          <a:lstStyle/>
          <a:p>
            <a:r>
              <a:rPr lang="en-US" b="1" i="1" u="sng" dirty="0"/>
              <a:t>Classroom</a:t>
            </a: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sz="half" idx="2"/>
          </p:nvPr>
        </p:nvSpPr>
        <p:spPr>
          <a:xfrm>
            <a:off x="989400" y="2431256"/>
            <a:ext cx="2971400" cy="3632750"/>
          </a:xfrm>
        </p:spPr>
        <p:txBody>
          <a:bodyPr>
            <a:normAutofit lnSpcReduction="10000"/>
          </a:bodyPr>
          <a:lstStyle/>
          <a:p>
            <a:pPr lvl="0"/>
            <a:r>
              <a:rPr lang="en-US" b="1" dirty="0"/>
              <a:t>School teacher or classroom instructor</a:t>
            </a:r>
          </a:p>
          <a:p>
            <a:pPr lvl="0"/>
            <a:r>
              <a:rPr lang="en-US" b="1" dirty="0"/>
              <a:t>Aid in the classroom often is a job coach</a:t>
            </a:r>
          </a:p>
          <a:p>
            <a:pPr lvl="0"/>
            <a:r>
              <a:rPr lang="en-US" b="1" dirty="0"/>
              <a:t>Learning about budgets, dating, use of technology, self regulation, transportation</a:t>
            </a:r>
          </a:p>
          <a:p>
            <a:endParaRPr lang="en-US" b="1" dirty="0"/>
          </a:p>
          <a:p>
            <a:endParaRPr lang="en-US" dirty="0"/>
          </a:p>
        </p:txBody>
      </p:sp>
      <p:sp>
        <p:nvSpPr>
          <p:cNvPr id="7" name="Text Placeholder 6">
            <a:extLst>
              <a:ext uri="{FF2B5EF4-FFF2-40B4-BE49-F238E27FC236}">
                <a16:creationId xmlns:a16="http://schemas.microsoft.com/office/drawing/2014/main" id="{DCB30BBA-9B6A-456E-B97C-838A470246BE}"/>
              </a:ext>
            </a:extLst>
          </p:cNvPr>
          <p:cNvSpPr>
            <a:spLocks noGrp="1"/>
          </p:cNvSpPr>
          <p:nvPr>
            <p:ph type="body" sz="quarter" idx="3"/>
          </p:nvPr>
        </p:nvSpPr>
        <p:spPr>
          <a:xfrm>
            <a:off x="4610300" y="1756025"/>
            <a:ext cx="2971400" cy="662400"/>
          </a:xfrm>
        </p:spPr>
        <p:txBody>
          <a:bodyPr/>
          <a:lstStyle/>
          <a:p>
            <a:r>
              <a:rPr lang="en-US" b="1" dirty="0"/>
              <a:t>Internship</a:t>
            </a:r>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sz="quarter" idx="4"/>
          </p:nvPr>
        </p:nvSpPr>
        <p:spPr>
          <a:xfrm>
            <a:off x="4610300" y="2450550"/>
            <a:ext cx="2971400" cy="3632750"/>
          </a:xfrm>
        </p:spPr>
        <p:txBody>
          <a:bodyPr>
            <a:normAutofit/>
          </a:bodyPr>
          <a:lstStyle/>
          <a:p>
            <a:r>
              <a:rPr lang="en-US" b="1" dirty="0"/>
              <a:t>Three internships in 9- month program</a:t>
            </a:r>
          </a:p>
          <a:p>
            <a:r>
              <a:rPr lang="en-US" b="1" dirty="0"/>
              <a:t>Job carving</a:t>
            </a:r>
          </a:p>
          <a:p>
            <a:r>
              <a:rPr lang="en-US" b="1" dirty="0"/>
              <a:t>Job coaching</a:t>
            </a:r>
          </a:p>
          <a:p>
            <a:r>
              <a:rPr lang="en-US" b="1" dirty="0"/>
              <a:t>Skill development</a:t>
            </a:r>
          </a:p>
          <a:p>
            <a:r>
              <a:rPr lang="en-US" b="1" dirty="0"/>
              <a:t>Work behaviors</a:t>
            </a:r>
          </a:p>
          <a:p>
            <a:endParaRPr lang="en-US" dirty="0"/>
          </a:p>
        </p:txBody>
      </p:sp>
      <p:sp>
        <p:nvSpPr>
          <p:cNvPr id="9" name="Text Placeholder 8">
            <a:extLst>
              <a:ext uri="{FF2B5EF4-FFF2-40B4-BE49-F238E27FC236}">
                <a16:creationId xmlns:a16="http://schemas.microsoft.com/office/drawing/2014/main" id="{0E8484A3-7910-4118-9E59-781C39A7F378}"/>
              </a:ext>
            </a:extLst>
          </p:cNvPr>
          <p:cNvSpPr>
            <a:spLocks noGrp="1"/>
          </p:cNvSpPr>
          <p:nvPr>
            <p:ph type="body" sz="quarter" idx="13"/>
          </p:nvPr>
        </p:nvSpPr>
        <p:spPr>
          <a:xfrm>
            <a:off x="8231200" y="1756025"/>
            <a:ext cx="2971400" cy="662400"/>
          </a:xfrm>
        </p:spPr>
        <p:txBody>
          <a:bodyPr/>
          <a:lstStyle/>
          <a:p>
            <a:r>
              <a:rPr lang="en-US" b="1" dirty="0"/>
              <a:t>Funding</a:t>
            </a:r>
          </a:p>
        </p:txBody>
      </p:sp>
      <p:sp>
        <p:nvSpPr>
          <p:cNvPr id="10" name="Content Placeholder 9">
            <a:extLst>
              <a:ext uri="{FF2B5EF4-FFF2-40B4-BE49-F238E27FC236}">
                <a16:creationId xmlns:a16="http://schemas.microsoft.com/office/drawing/2014/main" id="{C566FE0B-23CE-42CB-ADFD-5D0D46A237F4}"/>
              </a:ext>
            </a:extLst>
          </p:cNvPr>
          <p:cNvSpPr>
            <a:spLocks noGrp="1"/>
          </p:cNvSpPr>
          <p:nvPr>
            <p:ph sz="quarter" idx="14"/>
          </p:nvPr>
        </p:nvSpPr>
        <p:spPr>
          <a:xfrm>
            <a:off x="8231200" y="2450550"/>
            <a:ext cx="2971400" cy="3632750"/>
          </a:xfrm>
        </p:spPr>
        <p:txBody>
          <a:bodyPr>
            <a:normAutofit lnSpcReduction="10000"/>
          </a:bodyPr>
          <a:lstStyle/>
          <a:p>
            <a:r>
              <a:rPr lang="en-US" b="1" dirty="0"/>
              <a:t>VR pays for the internship through Pre-ETS, Community Engagement or other work adjustment funds</a:t>
            </a:r>
          </a:p>
          <a:p>
            <a:r>
              <a:rPr lang="en-US" b="1" dirty="0"/>
              <a:t>Classroom supports and job club funded through waiver/state plan Medicaid funds or private pay</a:t>
            </a:r>
          </a:p>
        </p:txBody>
      </p:sp>
      <p:sp>
        <p:nvSpPr>
          <p:cNvPr id="39" name="Footer Placeholder 48">
            <a:extLst>
              <a:ext uri="{FF2B5EF4-FFF2-40B4-BE49-F238E27FC236}">
                <a16:creationId xmlns:a16="http://schemas.microsoft.com/office/drawing/2014/main" id="{CA4F353C-3A14-4A37-8C65-E5EAF165B50E}"/>
              </a:ext>
            </a:extLst>
          </p:cNvPr>
          <p:cNvSpPr>
            <a:spLocks noGrp="1"/>
          </p:cNvSpPr>
          <p:nvPr>
            <p:ph type="ftr" sz="quarter" idx="11"/>
          </p:nvPr>
        </p:nvSpPr>
        <p:spPr>
          <a:xfrm>
            <a:off x="2754312" y="6357600"/>
            <a:ext cx="6683376" cy="460800"/>
          </a:xfrm>
        </p:spPr>
        <p:txBody>
          <a:bodyPr/>
          <a:lstStyle/>
          <a:p>
            <a:r>
              <a:rPr lang="en-US" dirty="0"/>
              <a:t>Sample Footer Text</a:t>
            </a:r>
          </a:p>
        </p:txBody>
      </p:sp>
      <p:sp>
        <p:nvSpPr>
          <p:cNvPr id="40" name="Slide Number Placeholder 49">
            <a:extLst>
              <a:ext uri="{FF2B5EF4-FFF2-40B4-BE49-F238E27FC236}">
                <a16:creationId xmlns:a16="http://schemas.microsoft.com/office/drawing/2014/main" id="{10BF64B1-224D-4CB5-B4AF-D944A4C4745A}"/>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11</a:t>
            </a:fld>
            <a:endParaRPr lang="en-US" dirty="0"/>
          </a:p>
        </p:txBody>
      </p:sp>
    </p:spTree>
    <p:extLst>
      <p:ext uri="{BB962C8B-B14F-4D97-AF65-F5344CB8AC3E}">
        <p14:creationId xmlns:p14="http://schemas.microsoft.com/office/powerpoint/2010/main" val="272150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4318001" y="536573"/>
            <a:ext cx="7424950" cy="1453003"/>
          </a:xfrm>
        </p:spPr>
        <p:txBody>
          <a:bodyPr wrap="square" anchor="b">
            <a:normAutofit/>
          </a:bodyPr>
          <a:lstStyle/>
          <a:p>
            <a:r>
              <a:rPr lang="en-US" dirty="0"/>
              <a:t>Sequencing </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sz="quarter" idx="17"/>
          </p:nvPr>
        </p:nvSpPr>
        <p:spPr>
          <a:xfrm>
            <a:off x="4776648" y="2563863"/>
            <a:ext cx="6332538" cy="3219450"/>
          </a:xfrm>
          <a:ln>
            <a:noFill/>
          </a:ln>
        </p:spPr>
        <p:txBody>
          <a:bodyPr>
            <a:normAutofit/>
          </a:bodyPr>
          <a:lstStyle/>
          <a:p>
            <a:pPr algn="l"/>
            <a:r>
              <a:rPr lang="en-US" b="1" dirty="0"/>
              <a:t>Sequencing can happen when services are planned in a way that feed into the next service. </a:t>
            </a:r>
          </a:p>
        </p:txBody>
      </p:sp>
      <p:sp>
        <p:nvSpPr>
          <p:cNvPr id="37" name="Footer Placeholder 48">
            <a:extLst>
              <a:ext uri="{FF2B5EF4-FFF2-40B4-BE49-F238E27FC236}">
                <a16:creationId xmlns:a16="http://schemas.microsoft.com/office/drawing/2014/main" id="{B032D5C0-351C-4E10-94BC-033F2FC32426}"/>
              </a:ext>
            </a:extLst>
          </p:cNvPr>
          <p:cNvSpPr>
            <a:spLocks noGrp="1"/>
          </p:cNvSpPr>
          <p:nvPr>
            <p:ph type="ftr" sz="quarter" idx="11"/>
          </p:nvPr>
        </p:nvSpPr>
        <p:spPr>
          <a:xfrm>
            <a:off x="6356725" y="6357600"/>
            <a:ext cx="3347285" cy="460800"/>
          </a:xfrm>
          <a:ln>
            <a:noFill/>
          </a:ln>
        </p:spPr>
        <p:txBody>
          <a:bodyPr/>
          <a:lstStyle/>
          <a:p>
            <a:r>
              <a:rPr lang="en-US" dirty="0"/>
              <a:t>Summit Professional</a:t>
            </a:r>
          </a:p>
        </p:txBody>
      </p:sp>
      <p:sp>
        <p:nvSpPr>
          <p:cNvPr id="38" name="Slide Number Placeholder 49">
            <a:extLst>
              <a:ext uri="{FF2B5EF4-FFF2-40B4-BE49-F238E27FC236}">
                <a16:creationId xmlns:a16="http://schemas.microsoft.com/office/drawing/2014/main" id="{7664B428-9BC3-4DBA-A039-5DCE1AC97916}"/>
              </a:ext>
            </a:extLst>
          </p:cNvPr>
          <p:cNvSpPr>
            <a:spLocks noGrp="1"/>
          </p:cNvSpPr>
          <p:nvPr>
            <p:ph type="sldNum" sz="quarter" idx="12"/>
          </p:nvPr>
        </p:nvSpPr>
        <p:spPr>
          <a:xfrm>
            <a:off x="9982800" y="6357600"/>
            <a:ext cx="1760150" cy="460800"/>
          </a:xfrm>
          <a:ln>
            <a:noFill/>
          </a:ln>
        </p:spPr>
        <p:txBody>
          <a:bodyPr/>
          <a:lstStyle/>
          <a:p>
            <a:fld id="{D39607A7-8386-47DB-8578-DDEDD194E5D4}" type="slidenum">
              <a:rPr lang="en-US" smtClean="0"/>
              <a:pPr/>
              <a:t>12</a:t>
            </a:fld>
            <a:endParaRPr lang="en-US" dirty="0"/>
          </a:p>
        </p:txBody>
      </p:sp>
      <p:pic>
        <p:nvPicPr>
          <p:cNvPr id="11" name="Picture Placeholder 10">
            <a:extLst>
              <a:ext uri="{FF2B5EF4-FFF2-40B4-BE49-F238E27FC236}">
                <a16:creationId xmlns:a16="http://schemas.microsoft.com/office/drawing/2014/main" id="{56506F2B-7A16-4FB1-118A-D2A76CD67AE0}"/>
              </a:ext>
            </a:extLst>
          </p:cNvPr>
          <p:cNvPicPr>
            <a:picLocks noGrp="1" noChangeAspect="1"/>
          </p:cNvPicPr>
          <p:nvPr>
            <p:ph type="pic" sz="quarter" idx="14"/>
          </p:nvPr>
        </p:nvPicPr>
        <p:blipFill>
          <a:blip r:embed="rId2"/>
          <a:srcRect t="24977" b="24977"/>
          <a:stretch>
            <a:fillRect/>
          </a:stretch>
        </p:blipFill>
        <p:spPr>
          <a:prstGeom prst="rect">
            <a:avLst/>
          </a:prstGeom>
        </p:spPr>
      </p:pic>
      <p:pic>
        <p:nvPicPr>
          <p:cNvPr id="15" name="Picture Placeholder 14">
            <a:extLst>
              <a:ext uri="{FF2B5EF4-FFF2-40B4-BE49-F238E27FC236}">
                <a16:creationId xmlns:a16="http://schemas.microsoft.com/office/drawing/2014/main" id="{3BD92622-72D4-6360-87B0-414B6B2D2011}"/>
              </a:ext>
            </a:extLst>
          </p:cNvPr>
          <p:cNvPicPr>
            <a:picLocks noGrp="1" noChangeAspect="1"/>
          </p:cNvPicPr>
          <p:nvPr>
            <p:ph type="pic" sz="quarter" idx="15"/>
          </p:nvPr>
        </p:nvPicPr>
        <p:blipFill>
          <a:blip r:embed="rId3"/>
          <a:srcRect t="24977" b="24977"/>
          <a:stretch>
            <a:fillRect/>
          </a:stretch>
        </p:blipFill>
        <p:spPr>
          <a:prstGeom prst="rect">
            <a:avLst/>
          </a:prstGeom>
        </p:spPr>
      </p:pic>
      <p:pic>
        <p:nvPicPr>
          <p:cNvPr id="13" name="Picture Placeholder 12">
            <a:extLst>
              <a:ext uri="{FF2B5EF4-FFF2-40B4-BE49-F238E27FC236}">
                <a16:creationId xmlns:a16="http://schemas.microsoft.com/office/drawing/2014/main" id="{7039DB28-B3CE-196A-9B69-972DB3D2A36C}"/>
              </a:ext>
            </a:extLst>
          </p:cNvPr>
          <p:cNvPicPr>
            <a:picLocks noGrp="1" noChangeAspect="1"/>
          </p:cNvPicPr>
          <p:nvPr>
            <p:ph type="pic" sz="quarter" idx="16"/>
          </p:nvPr>
        </p:nvPicPr>
        <p:blipFill>
          <a:blip r:embed="rId4"/>
          <a:srcRect t="25025" b="25025"/>
          <a:stretch>
            <a:fillRect/>
          </a:stretch>
        </p:blipFill>
        <p:spPr>
          <a:prstGeom prst="rect">
            <a:avLst/>
          </a:prstGeom>
        </p:spPr>
      </p:pic>
      <p:graphicFrame>
        <p:nvGraphicFramePr>
          <p:cNvPr id="16" name="Diagram 15">
            <a:extLst>
              <a:ext uri="{FF2B5EF4-FFF2-40B4-BE49-F238E27FC236}">
                <a16:creationId xmlns:a16="http://schemas.microsoft.com/office/drawing/2014/main" id="{F0A4EA43-80E1-C956-20DF-B37D9856E95D}"/>
              </a:ext>
            </a:extLst>
          </p:cNvPr>
          <p:cNvGraphicFramePr/>
          <p:nvPr>
            <p:extLst>
              <p:ext uri="{D42A27DB-BD31-4B8C-83A1-F6EECF244321}">
                <p14:modId xmlns:p14="http://schemas.microsoft.com/office/powerpoint/2010/main" val="1017804512"/>
              </p:ext>
            </p:extLst>
          </p:nvPr>
        </p:nvGraphicFramePr>
        <p:xfrm>
          <a:off x="4592498" y="3757897"/>
          <a:ext cx="6700837" cy="2694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507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20BA-B29F-E878-5D48-E15356CF4399}"/>
              </a:ext>
            </a:extLst>
          </p:cNvPr>
          <p:cNvSpPr>
            <a:spLocks noGrp="1"/>
          </p:cNvSpPr>
          <p:nvPr>
            <p:ph type="title"/>
          </p:nvPr>
        </p:nvSpPr>
        <p:spPr/>
        <p:txBody>
          <a:bodyPr>
            <a:normAutofit fontScale="90000"/>
          </a:bodyPr>
          <a:lstStyle/>
          <a:p>
            <a:r>
              <a:rPr lang="en-US" dirty="0"/>
              <a:t>Barriers to Braiding, Blending and Sequencing</a:t>
            </a:r>
          </a:p>
        </p:txBody>
      </p:sp>
      <p:sp>
        <p:nvSpPr>
          <p:cNvPr id="3" name="Footer Placeholder 2">
            <a:extLst>
              <a:ext uri="{FF2B5EF4-FFF2-40B4-BE49-F238E27FC236}">
                <a16:creationId xmlns:a16="http://schemas.microsoft.com/office/drawing/2014/main" id="{62956890-4D22-F904-D1ED-86A984502575}"/>
              </a:ext>
            </a:extLst>
          </p:cNvPr>
          <p:cNvSpPr>
            <a:spLocks noGrp="1"/>
          </p:cNvSpPr>
          <p:nvPr>
            <p:ph type="ftr" sz="quarter" idx="11"/>
          </p:nvPr>
        </p:nvSpPr>
        <p:spPr/>
        <p:txBody>
          <a:bodyPr/>
          <a:lstStyle/>
          <a:p>
            <a:r>
              <a:rPr lang="en-US" dirty="0"/>
              <a:t>Summit professional track</a:t>
            </a:r>
          </a:p>
        </p:txBody>
      </p:sp>
      <p:sp>
        <p:nvSpPr>
          <p:cNvPr id="4" name="Slide Number Placeholder 3">
            <a:extLst>
              <a:ext uri="{FF2B5EF4-FFF2-40B4-BE49-F238E27FC236}">
                <a16:creationId xmlns:a16="http://schemas.microsoft.com/office/drawing/2014/main" id="{A02D368C-FB03-D144-324F-BC3C239186F5}"/>
              </a:ext>
            </a:extLst>
          </p:cNvPr>
          <p:cNvSpPr>
            <a:spLocks noGrp="1"/>
          </p:cNvSpPr>
          <p:nvPr>
            <p:ph type="sldNum" sz="quarter" idx="12"/>
          </p:nvPr>
        </p:nvSpPr>
        <p:spPr/>
        <p:txBody>
          <a:bodyPr/>
          <a:lstStyle/>
          <a:p>
            <a:fld id="{294A09A9-5501-47C1-A89A-A340965A2BE2}" type="slidenum">
              <a:rPr lang="en-US" smtClean="0"/>
              <a:t>13</a:t>
            </a:fld>
            <a:endParaRPr lang="en-US" dirty="0"/>
          </a:p>
        </p:txBody>
      </p:sp>
      <p:sp>
        <p:nvSpPr>
          <p:cNvPr id="5" name="Text Placeholder 4">
            <a:extLst>
              <a:ext uri="{FF2B5EF4-FFF2-40B4-BE49-F238E27FC236}">
                <a16:creationId xmlns:a16="http://schemas.microsoft.com/office/drawing/2014/main" id="{45EA4ADA-760C-A309-A5DD-33D30C1D430B}"/>
              </a:ext>
            </a:extLst>
          </p:cNvPr>
          <p:cNvSpPr>
            <a:spLocks noGrp="1"/>
          </p:cNvSpPr>
          <p:nvPr>
            <p:ph type="body" sz="quarter" idx="14"/>
          </p:nvPr>
        </p:nvSpPr>
        <p:spPr>
          <a:xfrm>
            <a:off x="7384122" y="2173858"/>
            <a:ext cx="3856678" cy="4511614"/>
          </a:xfrm>
        </p:spPr>
        <p:txBody>
          <a:bodyPr>
            <a:normAutofit fontScale="70000" lnSpcReduction="20000"/>
          </a:bodyPr>
          <a:lstStyle/>
          <a:p>
            <a:pPr marL="342900" indent="-342900" algn="l">
              <a:buFont typeface="Arial" panose="020B0604020202020204" pitchFamily="34" charset="0"/>
              <a:buChar char="•"/>
            </a:pPr>
            <a:r>
              <a:rPr lang="en-US" b="1" dirty="0"/>
              <a:t>The organization doesn’t have a relationship with all the funding sources.</a:t>
            </a:r>
          </a:p>
          <a:p>
            <a:pPr marL="342900" indent="-342900" algn="l">
              <a:buFont typeface="Arial" panose="020B0604020202020204" pitchFamily="34" charset="0"/>
              <a:buChar char="•"/>
            </a:pPr>
            <a:r>
              <a:rPr lang="en-US" b="1" dirty="0"/>
              <a:t>The agency does not have the infrastructure to do all the services in the process.</a:t>
            </a:r>
          </a:p>
          <a:p>
            <a:pPr marL="342900" indent="-342900" algn="l">
              <a:buFont typeface="Arial" panose="020B0604020202020204" pitchFamily="34" charset="0"/>
              <a:buChar char="•"/>
            </a:pPr>
            <a:r>
              <a:rPr lang="en-US" b="1" dirty="0"/>
              <a:t>Case managers don’t have experience in blending services. </a:t>
            </a:r>
          </a:p>
          <a:p>
            <a:pPr marL="342900" indent="-342900" algn="l">
              <a:buFont typeface="Arial" panose="020B0604020202020204" pitchFamily="34" charset="0"/>
              <a:buChar char="•"/>
            </a:pPr>
            <a:r>
              <a:rPr lang="en-US" b="1" dirty="0"/>
              <a:t>Self-advocates and families don’t know how to ask for the blended services</a:t>
            </a:r>
          </a:p>
          <a:p>
            <a:pPr marL="342900" indent="-342900" algn="l">
              <a:buFont typeface="Arial" panose="020B0604020202020204" pitchFamily="34" charset="0"/>
              <a:buChar char="•"/>
            </a:pPr>
            <a:r>
              <a:rPr lang="en-US" b="1" dirty="0"/>
              <a:t>Funding sources don’t have an MOU that creates an obvious opportunities to sequence.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47468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8016-4315-B226-93ED-E0B74FAC0A69}"/>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85A4317C-7354-B10E-CB3D-BFB29D1513D1}"/>
              </a:ext>
            </a:extLst>
          </p:cNvPr>
          <p:cNvSpPr>
            <a:spLocks noGrp="1"/>
          </p:cNvSpPr>
          <p:nvPr>
            <p:ph type="ftr" sz="quarter" idx="11"/>
          </p:nvPr>
        </p:nvSpPr>
        <p:spPr/>
        <p:txBody>
          <a:bodyPr/>
          <a:lstStyle/>
          <a:p>
            <a:r>
              <a:rPr lang="en-US" dirty="0"/>
              <a:t>Summit professional track</a:t>
            </a:r>
          </a:p>
        </p:txBody>
      </p:sp>
      <p:sp>
        <p:nvSpPr>
          <p:cNvPr id="4" name="Slide Number Placeholder 3">
            <a:extLst>
              <a:ext uri="{FF2B5EF4-FFF2-40B4-BE49-F238E27FC236}">
                <a16:creationId xmlns:a16="http://schemas.microsoft.com/office/drawing/2014/main" id="{B8EDCF65-7747-41B3-6488-3979423FA9E4}"/>
              </a:ext>
            </a:extLst>
          </p:cNvPr>
          <p:cNvSpPr>
            <a:spLocks noGrp="1"/>
          </p:cNvSpPr>
          <p:nvPr>
            <p:ph type="sldNum" sz="quarter" idx="12"/>
          </p:nvPr>
        </p:nvSpPr>
        <p:spPr/>
        <p:txBody>
          <a:bodyPr/>
          <a:lstStyle/>
          <a:p>
            <a:fld id="{294A09A9-5501-47C1-A89A-A340965A2BE2}" type="slidenum">
              <a:rPr lang="en-US" smtClean="0"/>
              <a:t>14</a:t>
            </a:fld>
            <a:endParaRPr lang="en-US" dirty="0"/>
          </a:p>
        </p:txBody>
      </p:sp>
      <p:sp>
        <p:nvSpPr>
          <p:cNvPr id="5" name="Text Placeholder 4">
            <a:extLst>
              <a:ext uri="{FF2B5EF4-FFF2-40B4-BE49-F238E27FC236}">
                <a16:creationId xmlns:a16="http://schemas.microsoft.com/office/drawing/2014/main" id="{0F25D67E-B209-5AFC-43DA-14FCBFC3168B}"/>
              </a:ext>
            </a:extLst>
          </p:cNvPr>
          <p:cNvSpPr>
            <a:spLocks noGrp="1"/>
          </p:cNvSpPr>
          <p:nvPr>
            <p:ph type="body" sz="quarter" idx="14"/>
          </p:nvPr>
        </p:nvSpPr>
        <p:spPr/>
        <p:txBody>
          <a:bodyPr/>
          <a:lstStyle/>
          <a:p>
            <a:r>
              <a:rPr lang="en-US" dirty="0"/>
              <a:t>Karen Lee</a:t>
            </a:r>
          </a:p>
          <a:p>
            <a:r>
              <a:rPr lang="en-US" dirty="0"/>
              <a:t>klee@seeconline.org</a:t>
            </a:r>
          </a:p>
        </p:txBody>
      </p:sp>
    </p:spTree>
    <p:extLst>
      <p:ext uri="{BB962C8B-B14F-4D97-AF65-F5344CB8AC3E}">
        <p14:creationId xmlns:p14="http://schemas.microsoft.com/office/powerpoint/2010/main" val="290103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7794707" y="536573"/>
            <a:ext cx="3856679" cy="1453003"/>
          </a:xfrm>
        </p:spPr>
        <p:txBody>
          <a:bodyPr wrap="square" anchor="b">
            <a:normAutofit/>
          </a:bodyPr>
          <a:lstStyle/>
          <a:p>
            <a:r>
              <a:rPr lang="en-US" dirty="0"/>
              <a:t>Thank you</a:t>
            </a:r>
          </a:p>
        </p:txBody>
      </p:sp>
      <p:sp>
        <p:nvSpPr>
          <p:cNvPr id="125" name="Footer Placeholder 48">
            <a:extLst>
              <a:ext uri="{FF2B5EF4-FFF2-40B4-BE49-F238E27FC236}">
                <a16:creationId xmlns:a16="http://schemas.microsoft.com/office/drawing/2014/main" id="{A59037B4-369C-4D32-9743-29072587DE0B}"/>
              </a:ext>
            </a:extLst>
          </p:cNvPr>
          <p:cNvSpPr>
            <a:spLocks noGrp="1"/>
          </p:cNvSpPr>
          <p:nvPr>
            <p:ph type="ftr" sz="quarter" idx="11"/>
          </p:nvPr>
        </p:nvSpPr>
        <p:spPr>
          <a:xfrm>
            <a:off x="2754312" y="6357600"/>
            <a:ext cx="6683376" cy="460800"/>
          </a:xfrm>
        </p:spPr>
        <p:txBody>
          <a:bodyPr/>
          <a:lstStyle/>
          <a:p>
            <a:r>
              <a:rPr lang="en-US" dirty="0"/>
              <a:t>Sample Footer Text</a:t>
            </a:r>
          </a:p>
        </p:txBody>
      </p:sp>
      <p:sp>
        <p:nvSpPr>
          <p:cNvPr id="126" name="Slide Number Placeholder 49">
            <a:extLst>
              <a:ext uri="{FF2B5EF4-FFF2-40B4-BE49-F238E27FC236}">
                <a16:creationId xmlns:a16="http://schemas.microsoft.com/office/drawing/2014/main" id="{64086F3C-129F-4A29-A09C-7700661E06BF}"/>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15</a:t>
            </a:fld>
            <a:endParaRPr lang="en-US" dirty="0"/>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4"/>
          </p:nvPr>
        </p:nvSpPr>
        <p:spPr>
          <a:xfrm>
            <a:off x="8181686" y="2876550"/>
            <a:ext cx="3059113" cy="2983947"/>
          </a:xfrm>
        </p:spPr>
        <p:txBody>
          <a:bodyPr>
            <a:normAutofit/>
          </a:bodyPr>
          <a:lstStyle/>
          <a:p>
            <a:r>
              <a:rPr lang="en-US" dirty="0"/>
              <a:t>Presenter name</a:t>
            </a:r>
          </a:p>
          <a:p>
            <a:r>
              <a:rPr lang="en-US" dirty="0"/>
              <a:t>Email address</a:t>
            </a:r>
          </a:p>
          <a:p>
            <a:r>
              <a:rPr lang="en-US" dirty="0"/>
              <a:t>Website</a:t>
            </a:r>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530307" y="536573"/>
            <a:ext cx="3856679" cy="1453003"/>
          </a:xfrm>
        </p:spPr>
        <p:txBody>
          <a:bodyPr wrap="square" anchor="b">
            <a:normAutofit/>
          </a:bodyPr>
          <a:lstStyle/>
          <a:p>
            <a:r>
              <a:rPr lang="en-US" dirty="0"/>
              <a:t>Learning Outcomes</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3"/>
          </p:nvPr>
        </p:nvSpPr>
        <p:spPr>
          <a:xfrm>
            <a:off x="907606" y="2877018"/>
            <a:ext cx="3060000" cy="2938561"/>
          </a:xfrm>
        </p:spPr>
        <p:txBody>
          <a:bodyPr>
            <a:normAutofit/>
          </a:bodyPr>
          <a:lstStyle/>
          <a:p>
            <a:r>
              <a:rPr lang="en-US" dirty="0"/>
              <a:t>Introduction</a:t>
            </a:r>
          </a:p>
          <a:p>
            <a:r>
              <a:rPr lang="en-US" dirty="0"/>
              <a:t>Braiding</a:t>
            </a:r>
          </a:p>
          <a:p>
            <a:r>
              <a:rPr lang="en-US" dirty="0"/>
              <a:t>Blending</a:t>
            </a:r>
          </a:p>
          <a:p>
            <a:r>
              <a:rPr lang="en-US" dirty="0"/>
              <a:t>Sequencing</a:t>
            </a:r>
          </a:p>
          <a:p>
            <a:endParaRPr lang="en-US" dirty="0"/>
          </a:p>
        </p:txBody>
      </p:sp>
      <p:sp>
        <p:nvSpPr>
          <p:cNvPr id="23" name="Footer Placeholder 4">
            <a:extLst>
              <a:ext uri="{FF2B5EF4-FFF2-40B4-BE49-F238E27FC236}">
                <a16:creationId xmlns:a16="http://schemas.microsoft.com/office/drawing/2014/main" id="{255CA119-3AE4-4D6A-AB16-C0625CAA473C}"/>
              </a:ext>
            </a:extLst>
          </p:cNvPr>
          <p:cNvSpPr>
            <a:spLocks noGrp="1"/>
          </p:cNvSpPr>
          <p:nvPr>
            <p:ph type="ftr" sz="quarter" idx="11"/>
          </p:nvPr>
        </p:nvSpPr>
        <p:spPr>
          <a:xfrm>
            <a:off x="1996947" y="6357600"/>
            <a:ext cx="6683376" cy="460800"/>
          </a:xfrm>
        </p:spPr>
        <p:txBody>
          <a:bodyPr>
            <a:normAutofit/>
          </a:bodyPr>
          <a:lstStyle/>
          <a:p>
            <a:r>
              <a:rPr lang="en-US" dirty="0"/>
              <a:t>Sample Footer Text</a:t>
            </a:r>
          </a:p>
        </p:txBody>
      </p:sp>
      <p:sp>
        <p:nvSpPr>
          <p:cNvPr id="24" name="Slide Number Placeholder 5">
            <a:extLst>
              <a:ext uri="{FF2B5EF4-FFF2-40B4-BE49-F238E27FC236}">
                <a16:creationId xmlns:a16="http://schemas.microsoft.com/office/drawing/2014/main" id="{09567CC5-9835-41E1-8AE6-6875430887AD}"/>
              </a:ext>
            </a:extLst>
          </p:cNvPr>
          <p:cNvSpPr>
            <a:spLocks noGrp="1"/>
          </p:cNvSpPr>
          <p:nvPr>
            <p:ph type="sldNum" sz="quarter" idx="12"/>
          </p:nvPr>
        </p:nvSpPr>
        <p:spPr>
          <a:xfrm>
            <a:off x="9982800" y="6357600"/>
            <a:ext cx="1760150" cy="460800"/>
          </a:xfrm>
        </p:spPr>
        <p:txBody>
          <a:bodyPr>
            <a:normAutofit/>
          </a:bodyPr>
          <a:lstStyle/>
          <a:p>
            <a:fld id="{D39607A7-8386-47DB-8578-DDEDD194E5D4}" type="slidenum">
              <a:rPr lang="en-US" smtClean="0"/>
              <a:pPr/>
              <a:t>2</a:t>
            </a:fld>
            <a:endParaRPr lang="en-US" dirty="0"/>
          </a:p>
        </p:txBody>
      </p:sp>
      <p:pic>
        <p:nvPicPr>
          <p:cNvPr id="1026" name="Picture 2" descr="Bring The Beauty of Hawaii Landscape Photography to a Home">
            <a:extLst>
              <a:ext uri="{FF2B5EF4-FFF2-40B4-BE49-F238E27FC236}">
                <a16:creationId xmlns:a16="http://schemas.microsoft.com/office/drawing/2014/main" id="{EFEEC79B-E159-B585-1172-225B4294C5C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3709" r="237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530307" y="536573"/>
            <a:ext cx="3856679" cy="784227"/>
          </a:xfrm>
        </p:spPr>
        <p:txBody>
          <a:bodyPr anchor="b">
            <a:normAutofit/>
          </a:bodyPr>
          <a:lstStyle/>
          <a:p>
            <a:r>
              <a:rPr lang="en-US" dirty="0"/>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idx="13"/>
          </p:nvPr>
        </p:nvSpPr>
        <p:spPr>
          <a:xfrm>
            <a:off x="249380" y="2346453"/>
            <a:ext cx="4498111" cy="3878856"/>
          </a:xfrm>
        </p:spPr>
        <p:txBody>
          <a:bodyPr>
            <a:noAutofit/>
          </a:bodyPr>
          <a:lstStyle/>
          <a:p>
            <a:pPr marL="0" indent="0">
              <a:lnSpc>
                <a:spcPct val="140000"/>
              </a:lnSpc>
              <a:buNone/>
            </a:pPr>
            <a:r>
              <a:rPr lang="en-US" sz="1600" dirty="0"/>
              <a:t>People with disabilities and their families have been tremendous teachers in guiding professional how to braid, blend and sequence supports for their sons and daughters. Including family, neighbors, and community members in the life of the person so they can thrive takes coordination, creativity and reliance on others.</a:t>
            </a:r>
          </a:p>
          <a:p>
            <a:pPr>
              <a:lnSpc>
                <a:spcPct val="140000"/>
              </a:lnSpc>
            </a:pPr>
            <a:endParaRPr lang="en-US" sz="1600" dirty="0"/>
          </a:p>
        </p:txBody>
      </p:sp>
      <p:sp>
        <p:nvSpPr>
          <p:cNvPr id="103" name="Footer Placeholder 48">
            <a:extLst>
              <a:ext uri="{FF2B5EF4-FFF2-40B4-BE49-F238E27FC236}">
                <a16:creationId xmlns:a16="http://schemas.microsoft.com/office/drawing/2014/main" id="{EE131F31-1D34-4CC9-8C56-BACFA6C86A48}"/>
              </a:ext>
            </a:extLst>
          </p:cNvPr>
          <p:cNvSpPr>
            <a:spLocks noGrp="1"/>
          </p:cNvSpPr>
          <p:nvPr>
            <p:ph type="ftr" sz="quarter" idx="11"/>
          </p:nvPr>
        </p:nvSpPr>
        <p:spPr>
          <a:xfrm>
            <a:off x="1996947" y="6357600"/>
            <a:ext cx="6683376" cy="460800"/>
          </a:xfrm>
        </p:spPr>
        <p:txBody>
          <a:bodyPr anchor="ctr">
            <a:normAutofit/>
          </a:bodyPr>
          <a:lstStyle/>
          <a:p>
            <a:pPr>
              <a:spcAft>
                <a:spcPts val="600"/>
              </a:spcAft>
            </a:pPr>
            <a:r>
              <a:rPr lang="en-US"/>
              <a:t>Employment </a:t>
            </a:r>
          </a:p>
        </p:txBody>
      </p:sp>
      <p:pic>
        <p:nvPicPr>
          <p:cNvPr id="4" name="Picture 3">
            <a:extLst>
              <a:ext uri="{FF2B5EF4-FFF2-40B4-BE49-F238E27FC236}">
                <a16:creationId xmlns:a16="http://schemas.microsoft.com/office/drawing/2014/main" id="{D45B722E-BEE1-3C8A-2DFC-BDCB51A7BFC1}"/>
              </a:ext>
            </a:extLst>
          </p:cNvPr>
          <p:cNvPicPr>
            <a:picLocks noChangeAspect="1"/>
          </p:cNvPicPr>
          <p:nvPr/>
        </p:nvPicPr>
        <p:blipFill rotWithShape="1">
          <a:blip r:embed="rId2"/>
          <a:srcRect l="1349" r="22671"/>
          <a:stretch/>
        </p:blipFill>
        <p:spPr>
          <a:xfrm>
            <a:off x="4979987" y="10"/>
            <a:ext cx="7212013" cy="6857990"/>
          </a:xfrm>
          <a:prstGeom prst="rect">
            <a:avLst/>
          </a:prstGeom>
          <a:noFill/>
        </p:spPr>
      </p:pic>
      <p:sp>
        <p:nvSpPr>
          <p:cNvPr id="104" name="Slide Number Placeholder 49">
            <a:extLst>
              <a:ext uri="{FF2B5EF4-FFF2-40B4-BE49-F238E27FC236}">
                <a16:creationId xmlns:a16="http://schemas.microsoft.com/office/drawing/2014/main" id="{BC4462F5-98AF-457A-94DC-C44EA835679D}"/>
              </a:ext>
            </a:extLst>
          </p:cNvPr>
          <p:cNvSpPr>
            <a:spLocks noGrp="1"/>
          </p:cNvSpPr>
          <p:nvPr>
            <p:ph type="sldNum" sz="quarter" idx="12"/>
          </p:nvPr>
        </p:nvSpPr>
        <p:spPr>
          <a:xfrm>
            <a:off x="9982800" y="6357600"/>
            <a:ext cx="1760150" cy="460800"/>
          </a:xfrm>
        </p:spPr>
        <p:txBody>
          <a:bodyPr anchor="ctr">
            <a:normAutofit/>
          </a:bodyPr>
          <a:lstStyle/>
          <a:p>
            <a:pPr>
              <a:spcAft>
                <a:spcPts val="600"/>
              </a:spcAft>
            </a:pPr>
            <a:fld id="{D39607A7-8386-47DB-8578-DDEDD194E5D4}" type="slidenum">
              <a:rPr lang="en-US" smtClean="0"/>
              <a:pPr>
                <a:spcAft>
                  <a:spcPts val="600"/>
                </a:spcAft>
              </a:pPr>
              <a:t>3</a:t>
            </a:fld>
            <a:endParaRPr lang="en-US"/>
          </a:p>
        </p:txBody>
      </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4056600" y="536573"/>
            <a:ext cx="4078800" cy="1453003"/>
          </a:xfrm>
        </p:spPr>
        <p:txBody>
          <a:bodyPr anchor="b">
            <a:normAutofit/>
          </a:bodyPr>
          <a:lstStyle/>
          <a:p>
            <a:pPr>
              <a:lnSpc>
                <a:spcPct val="90000"/>
              </a:lnSpc>
            </a:pPr>
            <a:r>
              <a:rPr lang="en-US" dirty="0"/>
              <a:t>Braiding, Blending and Sequencing Services and Funding </a:t>
            </a:r>
          </a:p>
        </p:txBody>
      </p:sp>
      <p:sp>
        <p:nvSpPr>
          <p:cNvPr id="8" name="Subtitle 7">
            <a:extLst>
              <a:ext uri="{FF2B5EF4-FFF2-40B4-BE49-F238E27FC236}">
                <a16:creationId xmlns:a16="http://schemas.microsoft.com/office/drawing/2014/main" id="{2C602EC3-0115-4FB6-BAA7-BCA17E611651}"/>
              </a:ext>
            </a:extLst>
          </p:cNvPr>
          <p:cNvSpPr>
            <a:spLocks noGrp="1"/>
          </p:cNvSpPr>
          <p:nvPr>
            <p:ph type="body" sz="quarter" idx="13"/>
          </p:nvPr>
        </p:nvSpPr>
        <p:spPr>
          <a:xfrm>
            <a:off x="3686174" y="2876550"/>
            <a:ext cx="5449199" cy="3317216"/>
          </a:xfrm>
        </p:spPr>
        <p:txBody>
          <a:bodyPr>
            <a:normAutofit/>
          </a:bodyPr>
          <a:lstStyle/>
          <a:p>
            <a:r>
              <a:rPr lang="en-US" b="1" dirty="0"/>
              <a:t>Myth: Braiding, Blending and Sequencing funding is illegal and is considered double dipping.</a:t>
            </a:r>
          </a:p>
          <a:p>
            <a:endParaRPr lang="en-US" b="1" dirty="0"/>
          </a:p>
          <a:p>
            <a:r>
              <a:rPr lang="en-US" b="1" dirty="0"/>
              <a:t>Fact: The Federal Government not only approves of braiding, blending and sequencing of funding and services to build supports for people but encourages braiding, blending and sequencing. </a:t>
            </a:r>
          </a:p>
        </p:txBody>
      </p:sp>
      <p:sp>
        <p:nvSpPr>
          <p:cNvPr id="21" name="Footer Placeholder 6">
            <a:extLst>
              <a:ext uri="{FF2B5EF4-FFF2-40B4-BE49-F238E27FC236}">
                <a16:creationId xmlns:a16="http://schemas.microsoft.com/office/drawing/2014/main" id="{C3885287-F6AE-A781-9374-C3ED422CE2EF}"/>
              </a:ext>
            </a:extLst>
          </p:cNvPr>
          <p:cNvSpPr>
            <a:spLocks noGrp="1"/>
          </p:cNvSpPr>
          <p:nvPr>
            <p:ph type="ftr" sz="quarter" idx="11"/>
          </p:nvPr>
        </p:nvSpPr>
        <p:spPr>
          <a:xfrm>
            <a:off x="2754312" y="6357600"/>
            <a:ext cx="6683376" cy="460800"/>
          </a:xfrm>
        </p:spPr>
        <p:txBody>
          <a:bodyPr anchor="ctr">
            <a:normAutofit/>
          </a:bodyPr>
          <a:lstStyle/>
          <a:p>
            <a:pPr>
              <a:spcAft>
                <a:spcPts val="600"/>
              </a:spcAft>
            </a:pPr>
            <a:r>
              <a:rPr lang="en-US"/>
              <a:t>Sample Footer Text</a:t>
            </a:r>
          </a:p>
        </p:txBody>
      </p:sp>
      <p:sp>
        <p:nvSpPr>
          <p:cNvPr id="23" name="Slide Number Placeholder 7">
            <a:extLst>
              <a:ext uri="{FF2B5EF4-FFF2-40B4-BE49-F238E27FC236}">
                <a16:creationId xmlns:a16="http://schemas.microsoft.com/office/drawing/2014/main" id="{628789C8-485B-E389-812C-93CC40644BFF}"/>
              </a:ext>
            </a:extLst>
          </p:cNvPr>
          <p:cNvSpPr>
            <a:spLocks noGrp="1"/>
          </p:cNvSpPr>
          <p:nvPr>
            <p:ph type="sldNum" sz="quarter" idx="12"/>
          </p:nvPr>
        </p:nvSpPr>
        <p:spPr>
          <a:xfrm>
            <a:off x="9982800" y="6357600"/>
            <a:ext cx="1760150" cy="460800"/>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81173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4756726" y="395289"/>
            <a:ext cx="6445873" cy="1112836"/>
          </a:xfrm>
        </p:spPr>
        <p:txBody>
          <a:bodyPr anchor="b">
            <a:normAutofit/>
          </a:bodyPr>
          <a:lstStyle/>
          <a:p>
            <a:r>
              <a:rPr lang="en-US" dirty="0"/>
              <a:t>Braiding</a:t>
            </a:r>
          </a:p>
        </p:txBody>
      </p:sp>
      <p:pic>
        <p:nvPicPr>
          <p:cNvPr id="11" name="Picture Placeholder 10">
            <a:extLst>
              <a:ext uri="{FF2B5EF4-FFF2-40B4-BE49-F238E27FC236}">
                <a16:creationId xmlns:a16="http://schemas.microsoft.com/office/drawing/2014/main" id="{18CE0E88-D12F-4D76-0229-A6F8500DF0C3}"/>
              </a:ext>
            </a:extLst>
          </p:cNvPr>
          <p:cNvPicPr>
            <a:picLocks noGrp="1" noChangeAspect="1"/>
          </p:cNvPicPr>
          <p:nvPr>
            <p:ph sz="half" idx="1"/>
          </p:nvPr>
        </p:nvPicPr>
        <p:blipFill rotWithShape="1">
          <a:blip r:embed="rId2"/>
          <a:srcRect l="14522" r="17817" b="23388"/>
          <a:stretch/>
        </p:blipFill>
        <p:spPr>
          <a:xfrm>
            <a:off x="313638" y="2600325"/>
            <a:ext cx="5668816" cy="3606511"/>
          </a:xfrm>
          <a:prstGeom prst="rect">
            <a:avLst/>
          </a:prstGeom>
          <a:noFill/>
        </p:spPr>
      </p:pic>
      <p:sp>
        <p:nvSpPr>
          <p:cNvPr id="15" name="Content Placeholder 2">
            <a:extLst>
              <a:ext uri="{FF2B5EF4-FFF2-40B4-BE49-F238E27FC236}">
                <a16:creationId xmlns:a16="http://schemas.microsoft.com/office/drawing/2014/main" id="{76226D13-FB40-138F-FB0E-EEFEBD22FB89}"/>
              </a:ext>
            </a:extLst>
          </p:cNvPr>
          <p:cNvSpPr>
            <a:spLocks noGrp="1"/>
          </p:cNvSpPr>
          <p:nvPr>
            <p:ph sz="half" idx="2"/>
          </p:nvPr>
        </p:nvSpPr>
        <p:spPr>
          <a:xfrm>
            <a:off x="6597474" y="2009199"/>
            <a:ext cx="4928400" cy="2701348"/>
          </a:xfrm>
        </p:spPr>
        <p:txBody>
          <a:bodyPr>
            <a:normAutofit/>
          </a:bodyPr>
          <a:lstStyle/>
          <a:p>
            <a:pPr marL="0" indent="0">
              <a:buNone/>
            </a:pPr>
            <a:r>
              <a:rPr lang="en-US" dirty="0"/>
              <a:t>When more than one service, funding source or support is braided into someone’s life so they can succeed in achieving their personal goals. </a:t>
            </a:r>
          </a:p>
        </p:txBody>
      </p:sp>
      <p:sp>
        <p:nvSpPr>
          <p:cNvPr id="9" name="Footer Placeholder 48">
            <a:extLst>
              <a:ext uri="{FF2B5EF4-FFF2-40B4-BE49-F238E27FC236}">
                <a16:creationId xmlns:a16="http://schemas.microsoft.com/office/drawing/2014/main" id="{87166719-88A6-4670-9BD6-1FF0760648C4}"/>
              </a:ext>
            </a:extLst>
          </p:cNvPr>
          <p:cNvSpPr>
            <a:spLocks noGrp="1"/>
          </p:cNvSpPr>
          <p:nvPr>
            <p:ph type="ftr" sz="quarter" idx="11"/>
          </p:nvPr>
        </p:nvSpPr>
        <p:spPr>
          <a:xfrm>
            <a:off x="2754312" y="6357600"/>
            <a:ext cx="6683376" cy="460800"/>
          </a:xfrm>
        </p:spPr>
        <p:txBody>
          <a:bodyPr anchor="ctr">
            <a:normAutofit/>
          </a:bodyPr>
          <a:lstStyle/>
          <a:p>
            <a:pPr>
              <a:spcAft>
                <a:spcPts val="600"/>
              </a:spcAft>
            </a:pPr>
            <a:r>
              <a:rPr lang="en-US" dirty="0"/>
              <a:t>Hawaii e 1</a:t>
            </a:r>
            <a:r>
              <a:rPr lang="en-US" baseline="30000" dirty="0"/>
              <a:t>st</a:t>
            </a:r>
            <a:r>
              <a:rPr lang="en-US" dirty="0"/>
              <a:t> summit</a:t>
            </a:r>
          </a:p>
        </p:txBody>
      </p:sp>
      <p:sp>
        <p:nvSpPr>
          <p:cNvPr id="10" name="Slide Number Placeholder 49">
            <a:extLst>
              <a:ext uri="{FF2B5EF4-FFF2-40B4-BE49-F238E27FC236}">
                <a16:creationId xmlns:a16="http://schemas.microsoft.com/office/drawing/2014/main" id="{0679DDAB-7BC8-4DE8-97CF-665B6F7327CE}"/>
              </a:ext>
            </a:extLst>
          </p:cNvPr>
          <p:cNvSpPr>
            <a:spLocks noGrp="1"/>
          </p:cNvSpPr>
          <p:nvPr>
            <p:ph type="sldNum" sz="quarter" idx="12"/>
          </p:nvPr>
        </p:nvSpPr>
        <p:spPr>
          <a:xfrm>
            <a:off x="9982800" y="6357600"/>
            <a:ext cx="1760150" cy="460800"/>
          </a:xfrm>
        </p:spPr>
        <p:txBody>
          <a:bodyPr anchor="ctr">
            <a:normAutofit/>
          </a:bodyPr>
          <a:lstStyle/>
          <a:p>
            <a:pPr>
              <a:spcAft>
                <a:spcPts val="600"/>
              </a:spcAft>
            </a:pPr>
            <a:fld id="{D39607A7-8386-47DB-8578-DDEDD194E5D4}" type="slidenum">
              <a:rPr lang="en-US" smtClean="0"/>
              <a:pPr>
                <a:spcAft>
                  <a:spcPts val="600"/>
                </a:spcAft>
              </a:pPr>
              <a:t>5</a:t>
            </a:fld>
            <a:endParaRPr lang="en-US"/>
          </a:p>
        </p:txBody>
      </p:sp>
    </p:spTree>
    <p:extLst>
      <p:ext uri="{BB962C8B-B14F-4D97-AF65-F5344CB8AC3E}">
        <p14:creationId xmlns:p14="http://schemas.microsoft.com/office/powerpoint/2010/main" val="421291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378645" y="305664"/>
            <a:ext cx="3856679" cy="1453003"/>
          </a:xfrm>
        </p:spPr>
        <p:txBody>
          <a:bodyPr anchor="b">
            <a:normAutofit/>
          </a:bodyPr>
          <a:lstStyle/>
          <a:p>
            <a:r>
              <a:rPr lang="en-US" dirty="0"/>
              <a:t>Braiding</a:t>
            </a:r>
          </a:p>
        </p:txBody>
      </p:sp>
      <p:sp>
        <p:nvSpPr>
          <p:cNvPr id="15" name="Content Placeholder 2">
            <a:extLst>
              <a:ext uri="{FF2B5EF4-FFF2-40B4-BE49-F238E27FC236}">
                <a16:creationId xmlns:a16="http://schemas.microsoft.com/office/drawing/2014/main" id="{76226D13-FB40-138F-FB0E-EEFEBD22FB89}"/>
              </a:ext>
            </a:extLst>
          </p:cNvPr>
          <p:cNvSpPr>
            <a:spLocks noGrp="1"/>
          </p:cNvSpPr>
          <p:nvPr>
            <p:ph idx="13"/>
          </p:nvPr>
        </p:nvSpPr>
        <p:spPr>
          <a:xfrm>
            <a:off x="378645" y="2484339"/>
            <a:ext cx="4160001" cy="3873261"/>
          </a:xfrm>
        </p:spPr>
        <p:txBody>
          <a:bodyPr>
            <a:normAutofit fontScale="77500" lnSpcReduction="20000"/>
          </a:bodyPr>
          <a:lstStyle/>
          <a:p>
            <a:pPr marL="0" indent="0" algn="l">
              <a:buNone/>
            </a:pPr>
            <a:r>
              <a:rPr lang="en-US" b="1" dirty="0"/>
              <a:t>David receives supports from several sources to  live his best life:</a:t>
            </a:r>
          </a:p>
          <a:p>
            <a:pPr marL="457200" indent="-457200" algn="l">
              <a:buFont typeface="+mj-lt"/>
              <a:buAutoNum type="arabicPeriod"/>
            </a:pPr>
            <a:r>
              <a:rPr lang="en-US" b="1" dirty="0"/>
              <a:t>Housing Opportunities</a:t>
            </a:r>
          </a:p>
          <a:p>
            <a:pPr marL="457200" indent="-457200" algn="l">
              <a:buFont typeface="+mj-lt"/>
              <a:buAutoNum type="arabicPeriod"/>
            </a:pPr>
            <a:r>
              <a:rPr lang="en-US" b="1" dirty="0"/>
              <a:t>HCBS Waiver support</a:t>
            </a:r>
          </a:p>
          <a:p>
            <a:pPr marL="457200" indent="-457200" algn="l">
              <a:buFont typeface="+mj-lt"/>
              <a:buAutoNum type="arabicPeriod"/>
            </a:pPr>
            <a:r>
              <a:rPr lang="en-US" b="1" dirty="0"/>
              <a:t>Vocational Rehabilitation</a:t>
            </a:r>
          </a:p>
          <a:p>
            <a:pPr marL="457200" indent="-457200" algn="l">
              <a:buFont typeface="+mj-lt"/>
              <a:buAutoNum type="arabicPeriod"/>
            </a:pPr>
            <a:r>
              <a:rPr lang="en-US" b="1" dirty="0"/>
              <a:t>Medicaid State Plan</a:t>
            </a:r>
          </a:p>
          <a:p>
            <a:pPr marL="457200" indent="-457200" algn="l">
              <a:buFont typeface="+mj-lt"/>
              <a:buAutoNum type="arabicPeriod"/>
            </a:pPr>
            <a:r>
              <a:rPr lang="en-US" b="1" dirty="0"/>
              <a:t>Social Security</a:t>
            </a:r>
          </a:p>
          <a:p>
            <a:pPr marL="457200" indent="-457200" algn="l">
              <a:buFont typeface="+mj-lt"/>
              <a:buAutoNum type="arabicPeriod"/>
            </a:pPr>
            <a:r>
              <a:rPr lang="en-US" b="1" dirty="0"/>
              <a:t>County Recreation Scholarship</a:t>
            </a:r>
          </a:p>
          <a:p>
            <a:pPr marL="457200" indent="-457200" algn="l">
              <a:buFont typeface="+mj-lt"/>
              <a:buAutoNum type="arabicPeriod"/>
            </a:pPr>
            <a:r>
              <a:rPr lang="en-US" b="1" dirty="0"/>
              <a:t>Community College </a:t>
            </a:r>
          </a:p>
          <a:p>
            <a:pPr marL="457200" indent="-457200" algn="l">
              <a:buFont typeface="+mj-lt"/>
              <a:buAutoNum type="arabicPeriod"/>
            </a:pPr>
            <a:endParaRPr lang="en-US" dirty="0"/>
          </a:p>
        </p:txBody>
      </p:sp>
      <p:sp>
        <p:nvSpPr>
          <p:cNvPr id="9" name="Footer Placeholder 48">
            <a:extLst>
              <a:ext uri="{FF2B5EF4-FFF2-40B4-BE49-F238E27FC236}">
                <a16:creationId xmlns:a16="http://schemas.microsoft.com/office/drawing/2014/main" id="{87166719-88A6-4670-9BD6-1FF0760648C4}"/>
              </a:ext>
            </a:extLst>
          </p:cNvPr>
          <p:cNvSpPr>
            <a:spLocks noGrp="1"/>
          </p:cNvSpPr>
          <p:nvPr>
            <p:ph type="ftr" sz="quarter" idx="11"/>
          </p:nvPr>
        </p:nvSpPr>
        <p:spPr>
          <a:xfrm>
            <a:off x="1996947" y="6357600"/>
            <a:ext cx="6683376" cy="460800"/>
          </a:xfrm>
        </p:spPr>
        <p:txBody>
          <a:bodyPr anchor="ctr">
            <a:normAutofit/>
          </a:bodyPr>
          <a:lstStyle/>
          <a:p>
            <a:pPr>
              <a:spcAft>
                <a:spcPts val="600"/>
              </a:spcAft>
            </a:pPr>
            <a:r>
              <a:rPr lang="en-US" dirty="0"/>
              <a:t>Hawaii e 1</a:t>
            </a:r>
            <a:r>
              <a:rPr lang="en-US" baseline="30000" dirty="0"/>
              <a:t>st</a:t>
            </a:r>
            <a:r>
              <a:rPr lang="en-US" dirty="0"/>
              <a:t> summit</a:t>
            </a:r>
          </a:p>
        </p:txBody>
      </p:sp>
      <p:pic>
        <p:nvPicPr>
          <p:cNvPr id="6" name="Content Placeholder 5" descr="A group of people on a porch&#10;&#10;Description automatically generated">
            <a:extLst>
              <a:ext uri="{FF2B5EF4-FFF2-40B4-BE49-F238E27FC236}">
                <a16:creationId xmlns:a16="http://schemas.microsoft.com/office/drawing/2014/main" id="{54A58342-387A-6FCA-5B3B-4D0B2CB13EBD}"/>
              </a:ext>
            </a:extLst>
          </p:cNvPr>
          <p:cNvPicPr>
            <a:picLocks noGrp="1" noChangeAspect="1"/>
          </p:cNvPicPr>
          <p:nvPr>
            <p:ph type="pic" sz="quarter" idx="14"/>
          </p:nvPr>
        </p:nvPicPr>
        <p:blipFill rotWithShape="1">
          <a:blip r:embed="rId2"/>
          <a:srcRect b="28681"/>
          <a:stretch/>
        </p:blipFill>
        <p:spPr>
          <a:xfrm>
            <a:off x="4979987" y="10"/>
            <a:ext cx="7212013" cy="6857990"/>
          </a:xfrm>
          <a:prstGeom prst="rect">
            <a:avLst/>
          </a:prstGeom>
          <a:noFill/>
        </p:spPr>
      </p:pic>
      <p:sp>
        <p:nvSpPr>
          <p:cNvPr id="10" name="Slide Number Placeholder 49">
            <a:extLst>
              <a:ext uri="{FF2B5EF4-FFF2-40B4-BE49-F238E27FC236}">
                <a16:creationId xmlns:a16="http://schemas.microsoft.com/office/drawing/2014/main" id="{0679DDAB-7BC8-4DE8-97CF-665B6F7327CE}"/>
              </a:ext>
            </a:extLst>
          </p:cNvPr>
          <p:cNvSpPr>
            <a:spLocks noGrp="1"/>
          </p:cNvSpPr>
          <p:nvPr>
            <p:ph type="sldNum" sz="quarter" idx="12"/>
          </p:nvPr>
        </p:nvSpPr>
        <p:spPr>
          <a:xfrm>
            <a:off x="9982800" y="6357600"/>
            <a:ext cx="1760150" cy="460800"/>
          </a:xfrm>
        </p:spPr>
        <p:txBody>
          <a:bodyPr anchor="ctr">
            <a:normAutofit/>
          </a:bodyPr>
          <a:lstStyle/>
          <a:p>
            <a:pPr>
              <a:spcAft>
                <a:spcPts val="600"/>
              </a:spcAft>
            </a:pPr>
            <a:fld id="{D39607A7-8386-47DB-8578-DDEDD194E5D4}" type="slidenum">
              <a:rPr lang="en-US" smtClean="0"/>
              <a:pPr>
                <a:spcAft>
                  <a:spcPts val="600"/>
                </a:spcAft>
              </a:pPr>
              <a:t>6</a:t>
            </a:fld>
            <a:endParaRPr lang="en-US"/>
          </a:p>
        </p:txBody>
      </p:sp>
    </p:spTree>
    <p:extLst>
      <p:ext uri="{BB962C8B-B14F-4D97-AF65-F5344CB8AC3E}">
        <p14:creationId xmlns:p14="http://schemas.microsoft.com/office/powerpoint/2010/main" val="229104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9487-2B8A-6CCB-2534-14F5D175C5A7}"/>
              </a:ext>
            </a:extLst>
          </p:cNvPr>
          <p:cNvSpPr>
            <a:spLocks noGrp="1"/>
          </p:cNvSpPr>
          <p:nvPr>
            <p:ph type="title"/>
          </p:nvPr>
        </p:nvSpPr>
        <p:spPr>
          <a:xfrm>
            <a:off x="350982" y="214318"/>
            <a:ext cx="4248727" cy="1453003"/>
          </a:xfrm>
        </p:spPr>
        <p:txBody>
          <a:bodyPr>
            <a:normAutofit/>
          </a:bodyPr>
          <a:lstStyle/>
          <a:p>
            <a:r>
              <a:rPr lang="en-US" dirty="0"/>
              <a:t>Braiding for Abby</a:t>
            </a:r>
            <a:br>
              <a:rPr lang="en-US" dirty="0"/>
            </a:br>
            <a:r>
              <a:rPr lang="en-US" sz="1600" dirty="0"/>
              <a:t>The participant’s ISP may</a:t>
            </a:r>
            <a:br>
              <a:rPr lang="en-US" sz="1600" dirty="0"/>
            </a:br>
            <a:r>
              <a:rPr lang="en-US" sz="1600" dirty="0"/>
              <a:t>include a combination of DCP and other </a:t>
            </a:r>
            <a:br>
              <a:rPr lang="en-US" sz="1600" dirty="0"/>
            </a:br>
            <a:r>
              <a:rPr lang="en-US" sz="1600" dirty="0"/>
              <a:t>non-residential waiver services</a:t>
            </a:r>
          </a:p>
        </p:txBody>
      </p:sp>
      <p:sp>
        <p:nvSpPr>
          <p:cNvPr id="3" name="Content Placeholder 2">
            <a:extLst>
              <a:ext uri="{FF2B5EF4-FFF2-40B4-BE49-F238E27FC236}">
                <a16:creationId xmlns:a16="http://schemas.microsoft.com/office/drawing/2014/main" id="{3989A5B1-AC42-9F8F-F70C-4011C2330651}"/>
              </a:ext>
            </a:extLst>
          </p:cNvPr>
          <p:cNvSpPr>
            <a:spLocks noGrp="1"/>
          </p:cNvSpPr>
          <p:nvPr>
            <p:ph idx="13"/>
          </p:nvPr>
        </p:nvSpPr>
        <p:spPr>
          <a:xfrm>
            <a:off x="530307" y="2623128"/>
            <a:ext cx="4069402" cy="3829430"/>
          </a:xfrm>
        </p:spPr>
        <p:txBody>
          <a:bodyPr>
            <a:normAutofit fontScale="85000" lnSpcReduction="20000"/>
          </a:bodyPr>
          <a:lstStyle/>
          <a:p>
            <a:pPr marL="0" indent="0" algn="l">
              <a:buNone/>
            </a:pPr>
            <a:r>
              <a:rPr lang="en-US" dirty="0"/>
              <a:t>Abby has been in a Day Habilitation service for years, but it has always been her dream to earn her own money so she can move in with her boyfriend. She is a fantastic cup cake baker and would like to pursue that career. But she has never made cupcakes for sale, never managed her own money and has always gotten a ride form her parents to the day center., </a:t>
            </a:r>
          </a:p>
        </p:txBody>
      </p:sp>
      <p:sp>
        <p:nvSpPr>
          <p:cNvPr id="4" name="Footer Placeholder 3">
            <a:extLst>
              <a:ext uri="{FF2B5EF4-FFF2-40B4-BE49-F238E27FC236}">
                <a16:creationId xmlns:a16="http://schemas.microsoft.com/office/drawing/2014/main" id="{625BF9F3-F1D8-50D8-9CA4-2C52A5B92911}"/>
              </a:ext>
            </a:extLst>
          </p:cNvPr>
          <p:cNvSpPr>
            <a:spLocks noGrp="1"/>
          </p:cNvSpPr>
          <p:nvPr>
            <p:ph type="ftr" sz="quarter" idx="11"/>
          </p:nvPr>
        </p:nvSpPr>
        <p:spPr/>
        <p:txBody>
          <a:bodyPr/>
          <a:lstStyle/>
          <a:p>
            <a:r>
              <a:rPr lang="en-US"/>
              <a:t>Sample Footer Text</a:t>
            </a:r>
            <a:endParaRPr lang="en-US" dirty="0"/>
          </a:p>
        </p:txBody>
      </p:sp>
      <p:pic>
        <p:nvPicPr>
          <p:cNvPr id="7" name="Picture Placeholder 6">
            <a:extLst>
              <a:ext uri="{FF2B5EF4-FFF2-40B4-BE49-F238E27FC236}">
                <a16:creationId xmlns:a16="http://schemas.microsoft.com/office/drawing/2014/main" id="{550D9D7C-1211-70C6-BFE8-145C9E94A340}"/>
              </a:ext>
            </a:extLst>
          </p:cNvPr>
          <p:cNvPicPr>
            <a:picLocks noGrp="1" noChangeAspect="1"/>
          </p:cNvPicPr>
          <p:nvPr>
            <p:ph type="pic" sz="quarter" idx="14"/>
          </p:nvPr>
        </p:nvPicPr>
        <p:blipFill>
          <a:blip r:embed="rId2"/>
          <a:srcRect l="20555" r="20555"/>
          <a:stretch>
            <a:fillRect/>
          </a:stretch>
        </p:blipFill>
        <p:spPr>
          <a:prstGeom prst="rect">
            <a:avLst/>
          </a:prstGeom>
        </p:spPr>
      </p:pic>
      <p:sp>
        <p:nvSpPr>
          <p:cNvPr id="6" name="Slide Number Placeholder 5">
            <a:extLst>
              <a:ext uri="{FF2B5EF4-FFF2-40B4-BE49-F238E27FC236}">
                <a16:creationId xmlns:a16="http://schemas.microsoft.com/office/drawing/2014/main" id="{582EF0D3-5947-8D20-17FA-6082AA2B5BA6}"/>
              </a:ext>
            </a:extLst>
          </p:cNvPr>
          <p:cNvSpPr>
            <a:spLocks noGrp="1"/>
          </p:cNvSpPr>
          <p:nvPr>
            <p:ph type="sldNum" sz="quarter" idx="12"/>
          </p:nvPr>
        </p:nvSpPr>
        <p:spPr/>
        <p:txBody>
          <a:bodyPr/>
          <a:lstStyle/>
          <a:p>
            <a:fld id="{294A09A9-5501-47C1-A89A-A340965A2BE2}" type="slidenum">
              <a:rPr lang="en-US" smtClean="0"/>
              <a:t>7</a:t>
            </a:fld>
            <a:endParaRPr lang="en-US" dirty="0"/>
          </a:p>
        </p:txBody>
      </p:sp>
    </p:spTree>
    <p:extLst>
      <p:ext uri="{BB962C8B-B14F-4D97-AF65-F5344CB8AC3E}">
        <p14:creationId xmlns:p14="http://schemas.microsoft.com/office/powerpoint/2010/main" val="231875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9487-2B8A-6CCB-2534-14F5D175C5A7}"/>
              </a:ext>
            </a:extLst>
          </p:cNvPr>
          <p:cNvSpPr>
            <a:spLocks noGrp="1"/>
          </p:cNvSpPr>
          <p:nvPr>
            <p:ph type="title"/>
          </p:nvPr>
        </p:nvSpPr>
        <p:spPr>
          <a:xfrm>
            <a:off x="350982" y="214318"/>
            <a:ext cx="4248727" cy="1453003"/>
          </a:xfrm>
        </p:spPr>
        <p:txBody>
          <a:bodyPr>
            <a:normAutofit/>
          </a:bodyPr>
          <a:lstStyle/>
          <a:p>
            <a:r>
              <a:rPr lang="en-US" dirty="0"/>
              <a:t>Braiding for Abby</a:t>
            </a:r>
            <a:br>
              <a:rPr lang="en-US" dirty="0"/>
            </a:br>
            <a:r>
              <a:rPr lang="en-US" sz="1600" dirty="0"/>
              <a:t>The participant’s ISP may</a:t>
            </a:r>
            <a:br>
              <a:rPr lang="en-US" sz="1600" dirty="0"/>
            </a:br>
            <a:r>
              <a:rPr lang="en-US" sz="1600" dirty="0"/>
              <a:t>include a combination of DCP and other </a:t>
            </a:r>
            <a:br>
              <a:rPr lang="en-US" sz="1600" dirty="0"/>
            </a:br>
            <a:r>
              <a:rPr lang="en-US" sz="1600" dirty="0"/>
              <a:t>non-residential waiver services</a:t>
            </a:r>
          </a:p>
        </p:txBody>
      </p:sp>
      <p:sp>
        <p:nvSpPr>
          <p:cNvPr id="3" name="Content Placeholder 2">
            <a:extLst>
              <a:ext uri="{FF2B5EF4-FFF2-40B4-BE49-F238E27FC236}">
                <a16:creationId xmlns:a16="http://schemas.microsoft.com/office/drawing/2014/main" id="{3989A5B1-AC42-9F8F-F70C-4011C2330651}"/>
              </a:ext>
            </a:extLst>
          </p:cNvPr>
          <p:cNvSpPr>
            <a:spLocks noGrp="1"/>
          </p:cNvSpPr>
          <p:nvPr>
            <p:ph idx="13"/>
          </p:nvPr>
        </p:nvSpPr>
        <p:spPr>
          <a:xfrm>
            <a:off x="530307" y="2623128"/>
            <a:ext cx="4069402" cy="3829430"/>
          </a:xfrm>
        </p:spPr>
        <p:txBody>
          <a:bodyPr>
            <a:normAutofit fontScale="85000" lnSpcReduction="10000"/>
          </a:bodyPr>
          <a:lstStyle/>
          <a:p>
            <a:pPr marL="0" indent="0" algn="l">
              <a:buNone/>
            </a:pPr>
            <a:r>
              <a:rPr lang="en-US" dirty="0"/>
              <a:t>ISP Outcome Abby Wants:</a:t>
            </a:r>
          </a:p>
          <a:p>
            <a:pPr algn="l"/>
            <a:r>
              <a:rPr lang="en-US" dirty="0"/>
              <a:t>learn more about her community and how to get around by herself</a:t>
            </a:r>
          </a:p>
          <a:p>
            <a:pPr algn="l"/>
            <a:r>
              <a:rPr lang="en-US" dirty="0"/>
              <a:t>Explore the baking industry</a:t>
            </a:r>
          </a:p>
          <a:p>
            <a:pPr algn="l"/>
            <a:r>
              <a:rPr lang="en-US" dirty="0"/>
              <a:t>Apply for a job</a:t>
            </a:r>
          </a:p>
          <a:p>
            <a:pPr algn="l"/>
            <a:r>
              <a:rPr lang="en-US" dirty="0"/>
              <a:t>Keep doing her fitness and nutrition classes she goes to with her friends.</a:t>
            </a:r>
          </a:p>
          <a:p>
            <a:pPr marL="0" indent="0" algn="l">
              <a:buNone/>
            </a:pPr>
            <a:endParaRPr lang="en-US" dirty="0"/>
          </a:p>
        </p:txBody>
      </p:sp>
      <p:sp>
        <p:nvSpPr>
          <p:cNvPr id="4" name="Footer Placeholder 3">
            <a:extLst>
              <a:ext uri="{FF2B5EF4-FFF2-40B4-BE49-F238E27FC236}">
                <a16:creationId xmlns:a16="http://schemas.microsoft.com/office/drawing/2014/main" id="{625BF9F3-F1D8-50D8-9CA4-2C52A5B92911}"/>
              </a:ext>
            </a:extLst>
          </p:cNvPr>
          <p:cNvSpPr>
            <a:spLocks noGrp="1"/>
          </p:cNvSpPr>
          <p:nvPr>
            <p:ph type="ftr" sz="quarter" idx="11"/>
          </p:nvPr>
        </p:nvSpPr>
        <p:spPr/>
        <p:txBody>
          <a:bodyPr/>
          <a:lstStyle/>
          <a:p>
            <a:r>
              <a:rPr lang="en-US"/>
              <a:t>Sample Footer Text</a:t>
            </a:r>
            <a:endParaRPr lang="en-US" dirty="0"/>
          </a:p>
        </p:txBody>
      </p:sp>
      <p:pic>
        <p:nvPicPr>
          <p:cNvPr id="7" name="Picture Placeholder 6">
            <a:extLst>
              <a:ext uri="{FF2B5EF4-FFF2-40B4-BE49-F238E27FC236}">
                <a16:creationId xmlns:a16="http://schemas.microsoft.com/office/drawing/2014/main" id="{550D9D7C-1211-70C6-BFE8-145C9E94A340}"/>
              </a:ext>
            </a:extLst>
          </p:cNvPr>
          <p:cNvPicPr>
            <a:picLocks noGrp="1" noChangeAspect="1"/>
          </p:cNvPicPr>
          <p:nvPr>
            <p:ph type="pic" sz="quarter" idx="14"/>
          </p:nvPr>
        </p:nvPicPr>
        <p:blipFill>
          <a:blip r:embed="rId2"/>
          <a:srcRect l="20555" r="20555"/>
          <a:stretch>
            <a:fillRect/>
          </a:stretch>
        </p:blipFill>
        <p:spPr>
          <a:prstGeom prst="rect">
            <a:avLst/>
          </a:prstGeom>
        </p:spPr>
      </p:pic>
      <p:sp>
        <p:nvSpPr>
          <p:cNvPr id="6" name="Slide Number Placeholder 5">
            <a:extLst>
              <a:ext uri="{FF2B5EF4-FFF2-40B4-BE49-F238E27FC236}">
                <a16:creationId xmlns:a16="http://schemas.microsoft.com/office/drawing/2014/main" id="{582EF0D3-5947-8D20-17FA-6082AA2B5BA6}"/>
              </a:ext>
            </a:extLst>
          </p:cNvPr>
          <p:cNvSpPr>
            <a:spLocks noGrp="1"/>
          </p:cNvSpPr>
          <p:nvPr>
            <p:ph type="sldNum" sz="quarter" idx="12"/>
          </p:nvPr>
        </p:nvSpPr>
        <p:spPr/>
        <p:txBody>
          <a:bodyPr/>
          <a:lstStyle/>
          <a:p>
            <a:fld id="{294A09A9-5501-47C1-A89A-A340965A2BE2}" type="slidenum">
              <a:rPr lang="en-US" smtClean="0"/>
              <a:t>8</a:t>
            </a:fld>
            <a:endParaRPr lang="en-US" dirty="0"/>
          </a:p>
        </p:txBody>
      </p:sp>
    </p:spTree>
    <p:extLst>
      <p:ext uri="{BB962C8B-B14F-4D97-AF65-F5344CB8AC3E}">
        <p14:creationId xmlns:p14="http://schemas.microsoft.com/office/powerpoint/2010/main" val="61666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9487-2B8A-6CCB-2534-14F5D175C5A7}"/>
              </a:ext>
            </a:extLst>
          </p:cNvPr>
          <p:cNvSpPr>
            <a:spLocks noGrp="1"/>
          </p:cNvSpPr>
          <p:nvPr>
            <p:ph type="title"/>
          </p:nvPr>
        </p:nvSpPr>
        <p:spPr>
          <a:xfrm>
            <a:off x="350982" y="214318"/>
            <a:ext cx="4248727" cy="1453003"/>
          </a:xfrm>
        </p:spPr>
        <p:txBody>
          <a:bodyPr>
            <a:normAutofit/>
          </a:bodyPr>
          <a:lstStyle/>
          <a:p>
            <a:r>
              <a:rPr lang="en-US" dirty="0"/>
              <a:t>Braiding for Abby</a:t>
            </a:r>
            <a:br>
              <a:rPr lang="en-US" dirty="0"/>
            </a:br>
            <a:r>
              <a:rPr lang="en-US" sz="1600" dirty="0"/>
              <a:t>The participant’s ISP may</a:t>
            </a:r>
            <a:br>
              <a:rPr lang="en-US" sz="1600" dirty="0"/>
            </a:br>
            <a:r>
              <a:rPr lang="en-US" sz="1600" dirty="0"/>
              <a:t>include a combination of DCP and other </a:t>
            </a:r>
            <a:br>
              <a:rPr lang="en-US" sz="1600" dirty="0"/>
            </a:br>
            <a:r>
              <a:rPr lang="en-US" sz="1600" dirty="0"/>
              <a:t>non-residential waiver services</a:t>
            </a:r>
          </a:p>
        </p:txBody>
      </p:sp>
      <p:sp>
        <p:nvSpPr>
          <p:cNvPr id="3" name="Content Placeholder 2">
            <a:extLst>
              <a:ext uri="{FF2B5EF4-FFF2-40B4-BE49-F238E27FC236}">
                <a16:creationId xmlns:a16="http://schemas.microsoft.com/office/drawing/2014/main" id="{3989A5B1-AC42-9F8F-F70C-4011C2330651}"/>
              </a:ext>
            </a:extLst>
          </p:cNvPr>
          <p:cNvSpPr>
            <a:spLocks noGrp="1"/>
          </p:cNvSpPr>
          <p:nvPr>
            <p:ph idx="13"/>
          </p:nvPr>
        </p:nvSpPr>
        <p:spPr>
          <a:xfrm>
            <a:off x="530307" y="2623128"/>
            <a:ext cx="4069402" cy="3829430"/>
          </a:xfrm>
        </p:spPr>
        <p:txBody>
          <a:bodyPr>
            <a:normAutofit fontScale="92500"/>
          </a:bodyPr>
          <a:lstStyle/>
          <a:p>
            <a:pPr marL="0" indent="0" algn="l">
              <a:buNone/>
            </a:pPr>
            <a:r>
              <a:rPr lang="en-US" b="1" dirty="0"/>
              <a:t>Hawaii DVR: Job Development</a:t>
            </a:r>
          </a:p>
          <a:p>
            <a:pPr marL="0" indent="0" algn="l">
              <a:buNone/>
            </a:pPr>
            <a:r>
              <a:rPr lang="en-US" b="1" dirty="0"/>
              <a:t>Hawaii DDD: Discovery and Career planning, Financial Literacy, Individual Employment Services (job coaching), community learning service group and individual </a:t>
            </a:r>
          </a:p>
        </p:txBody>
      </p:sp>
      <p:sp>
        <p:nvSpPr>
          <p:cNvPr id="4" name="Footer Placeholder 3">
            <a:extLst>
              <a:ext uri="{FF2B5EF4-FFF2-40B4-BE49-F238E27FC236}">
                <a16:creationId xmlns:a16="http://schemas.microsoft.com/office/drawing/2014/main" id="{625BF9F3-F1D8-50D8-9CA4-2C52A5B92911}"/>
              </a:ext>
            </a:extLst>
          </p:cNvPr>
          <p:cNvSpPr>
            <a:spLocks noGrp="1"/>
          </p:cNvSpPr>
          <p:nvPr>
            <p:ph type="ftr" sz="quarter" idx="11"/>
          </p:nvPr>
        </p:nvSpPr>
        <p:spPr/>
        <p:txBody>
          <a:bodyPr/>
          <a:lstStyle/>
          <a:p>
            <a:r>
              <a:rPr lang="en-US"/>
              <a:t>Sample Footer Text</a:t>
            </a:r>
            <a:endParaRPr lang="en-US" dirty="0"/>
          </a:p>
        </p:txBody>
      </p:sp>
      <p:pic>
        <p:nvPicPr>
          <p:cNvPr id="7" name="Picture Placeholder 6">
            <a:extLst>
              <a:ext uri="{FF2B5EF4-FFF2-40B4-BE49-F238E27FC236}">
                <a16:creationId xmlns:a16="http://schemas.microsoft.com/office/drawing/2014/main" id="{550D9D7C-1211-70C6-BFE8-145C9E94A340}"/>
              </a:ext>
            </a:extLst>
          </p:cNvPr>
          <p:cNvPicPr>
            <a:picLocks noGrp="1" noChangeAspect="1"/>
          </p:cNvPicPr>
          <p:nvPr>
            <p:ph type="pic" sz="quarter" idx="14"/>
          </p:nvPr>
        </p:nvPicPr>
        <p:blipFill>
          <a:blip r:embed="rId2"/>
          <a:srcRect l="20555" r="20555"/>
          <a:stretch>
            <a:fillRect/>
          </a:stretch>
        </p:blipFill>
        <p:spPr>
          <a:prstGeom prst="rect">
            <a:avLst/>
          </a:prstGeom>
        </p:spPr>
      </p:pic>
      <p:sp>
        <p:nvSpPr>
          <p:cNvPr id="6" name="Slide Number Placeholder 5">
            <a:extLst>
              <a:ext uri="{FF2B5EF4-FFF2-40B4-BE49-F238E27FC236}">
                <a16:creationId xmlns:a16="http://schemas.microsoft.com/office/drawing/2014/main" id="{582EF0D3-5947-8D20-17FA-6082AA2B5BA6}"/>
              </a:ext>
            </a:extLst>
          </p:cNvPr>
          <p:cNvSpPr>
            <a:spLocks noGrp="1"/>
          </p:cNvSpPr>
          <p:nvPr>
            <p:ph type="sldNum" sz="quarter" idx="12"/>
          </p:nvPr>
        </p:nvSpPr>
        <p:spPr/>
        <p:txBody>
          <a:bodyPr/>
          <a:lstStyle/>
          <a:p>
            <a:fld id="{294A09A9-5501-47C1-A89A-A340965A2BE2}" type="slidenum">
              <a:rPr lang="en-US" smtClean="0"/>
              <a:t>9</a:t>
            </a:fld>
            <a:endParaRPr lang="en-US" dirty="0"/>
          </a:p>
        </p:txBody>
      </p:sp>
    </p:spTree>
    <p:extLst>
      <p:ext uri="{BB962C8B-B14F-4D97-AF65-F5344CB8AC3E}">
        <p14:creationId xmlns:p14="http://schemas.microsoft.com/office/powerpoint/2010/main" val="978577281"/>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ed design" id="{15B931B0-C7D8-4B07-ACB9-C7EFD4E6970A}" vid="{8BE1E89A-FBDD-488C-8247-991A3117BFC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74A8BD-7470-4767-A78C-01B8DE47DE70}">
  <ds:schemaRefs>
    <ds:schemaRef ds:uri="http://purl.org/dc/terms/"/>
    <ds:schemaRef ds:uri="http://purl.org/dc/elements/1.1/"/>
    <ds:schemaRef ds:uri="http://www.w3.org/XML/1998/namespace"/>
    <ds:schemaRef ds:uri="71af3243-3dd4-4a8d-8c0d-dd76da1f02a5"/>
    <ds:schemaRef ds:uri="http://purl.org/dc/dcmitype/"/>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230e9df3-be65-4c73-a93b-d1236ebd677e"/>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7CB9D788-52D8-46C3-92EC-553D7E4077CF}">
  <ds:schemaRefs>
    <ds:schemaRef ds:uri="http://schemas.microsoft.com/sharepoint/v3/contenttype/forms"/>
  </ds:schemaRefs>
</ds:datastoreItem>
</file>

<file path=customXml/itemProps3.xml><?xml version="1.0" encoding="utf-8"?>
<ds:datastoreItem xmlns:ds="http://schemas.openxmlformats.org/officeDocument/2006/customXml" ds:itemID="{502E5C16-0C12-46F7-AC7E-7CB6B62A7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{507EF4B6-A087-48A4-AFF5-B02A61577B84}tf11158769_win32</Template>
  <TotalTime>171</TotalTime>
  <Words>677</Words>
  <Application>Microsoft Office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Avenir Next LT Pro</vt:lpstr>
      <vt:lpstr>Calibri</vt:lpstr>
      <vt:lpstr>Calibri Light</vt:lpstr>
      <vt:lpstr>Goudy Old Style</vt:lpstr>
      <vt:lpstr>Wingdings</vt:lpstr>
      <vt:lpstr>FrostyVTI</vt:lpstr>
      <vt:lpstr>Custom Design</vt:lpstr>
      <vt:lpstr>Blending, Braiding and Stacking Services and Supports </vt:lpstr>
      <vt:lpstr>Learning Outcomes</vt:lpstr>
      <vt:lpstr>Introduction</vt:lpstr>
      <vt:lpstr>Braiding, Blending and Sequencing Services and Funding </vt:lpstr>
      <vt:lpstr>Braiding</vt:lpstr>
      <vt:lpstr>Braiding</vt:lpstr>
      <vt:lpstr>Braiding for Abby The participant’s ISP may include a combination of DCP and other  non-residential waiver services</vt:lpstr>
      <vt:lpstr>Braiding for Abby The participant’s ISP may include a combination of DCP and other  non-residential waiver services</vt:lpstr>
      <vt:lpstr>Braiding for Abby The participant’s ISP may include a combination of DCP and other  non-residential waiver services</vt:lpstr>
      <vt:lpstr>Blending</vt:lpstr>
      <vt:lpstr>Project Search is an example of Blending</vt:lpstr>
      <vt:lpstr>Sequencing </vt:lpstr>
      <vt:lpstr>Barriers to Braiding, Blending and Sequencing</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 Lee</dc:creator>
  <cp:lastModifiedBy>Karen Lee</cp:lastModifiedBy>
  <cp:revision>1</cp:revision>
  <dcterms:created xsi:type="dcterms:W3CDTF">2024-02-13T17:59:25Z</dcterms:created>
  <dcterms:modified xsi:type="dcterms:W3CDTF">2024-02-16T17:18:47Z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